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7" r:id="rId4"/>
  </p:sldMasterIdLst>
  <p:notesMasterIdLst>
    <p:notesMasterId r:id="rId8"/>
  </p:notesMasterIdLst>
  <p:handoutMasterIdLst>
    <p:handoutMasterId r:id="rId9"/>
  </p:handoutMasterIdLst>
  <p:sldIdLst>
    <p:sldId id="262" r:id="rId5"/>
    <p:sldId id="263" r:id="rId6"/>
    <p:sldId id="265" r:id="rId7"/>
  </p:sldIdLst>
  <p:sldSz cx="21599525" cy="30492700"/>
  <p:notesSz cx="6858000" cy="9144000"/>
  <p:defaultTextStyle>
    <a:defPPr>
      <a:defRPr lang="en-US"/>
    </a:defPPr>
    <a:lvl1pPr marL="0" algn="l" defTabSz="1482370" rtl="0" eaLnBrk="1" latinLnBrk="0" hangingPunct="1">
      <a:defRPr sz="5835" kern="1200">
        <a:solidFill>
          <a:schemeClr val="tx1"/>
        </a:solidFill>
        <a:latin typeface="+mn-lt"/>
        <a:ea typeface="+mn-ea"/>
        <a:cs typeface="+mn-cs"/>
      </a:defRPr>
    </a:lvl1pPr>
    <a:lvl2pPr marL="1482370" algn="l" defTabSz="1482370" rtl="0" eaLnBrk="1" latinLnBrk="0" hangingPunct="1">
      <a:defRPr sz="5835" kern="1200">
        <a:solidFill>
          <a:schemeClr val="tx1"/>
        </a:solidFill>
        <a:latin typeface="+mn-lt"/>
        <a:ea typeface="+mn-ea"/>
        <a:cs typeface="+mn-cs"/>
      </a:defRPr>
    </a:lvl2pPr>
    <a:lvl3pPr marL="2964741" algn="l" defTabSz="1482370" rtl="0" eaLnBrk="1" latinLnBrk="0" hangingPunct="1">
      <a:defRPr sz="5835" kern="1200">
        <a:solidFill>
          <a:schemeClr val="tx1"/>
        </a:solidFill>
        <a:latin typeface="+mn-lt"/>
        <a:ea typeface="+mn-ea"/>
        <a:cs typeface="+mn-cs"/>
      </a:defRPr>
    </a:lvl3pPr>
    <a:lvl4pPr marL="4447110" algn="l" defTabSz="1482370" rtl="0" eaLnBrk="1" latinLnBrk="0" hangingPunct="1">
      <a:defRPr sz="5835" kern="1200">
        <a:solidFill>
          <a:schemeClr val="tx1"/>
        </a:solidFill>
        <a:latin typeface="+mn-lt"/>
        <a:ea typeface="+mn-ea"/>
        <a:cs typeface="+mn-cs"/>
      </a:defRPr>
    </a:lvl4pPr>
    <a:lvl5pPr marL="5929481" algn="l" defTabSz="1482370" rtl="0" eaLnBrk="1" latinLnBrk="0" hangingPunct="1">
      <a:defRPr sz="5835" kern="1200">
        <a:solidFill>
          <a:schemeClr val="tx1"/>
        </a:solidFill>
        <a:latin typeface="+mn-lt"/>
        <a:ea typeface="+mn-ea"/>
        <a:cs typeface="+mn-cs"/>
      </a:defRPr>
    </a:lvl5pPr>
    <a:lvl6pPr marL="7411850" algn="l" defTabSz="1482370" rtl="0" eaLnBrk="1" latinLnBrk="0" hangingPunct="1">
      <a:defRPr sz="5835" kern="1200">
        <a:solidFill>
          <a:schemeClr val="tx1"/>
        </a:solidFill>
        <a:latin typeface="+mn-lt"/>
        <a:ea typeface="+mn-ea"/>
        <a:cs typeface="+mn-cs"/>
      </a:defRPr>
    </a:lvl6pPr>
    <a:lvl7pPr marL="8894219" algn="l" defTabSz="1482370" rtl="0" eaLnBrk="1" latinLnBrk="0" hangingPunct="1">
      <a:defRPr sz="5835" kern="1200">
        <a:solidFill>
          <a:schemeClr val="tx1"/>
        </a:solidFill>
        <a:latin typeface="+mn-lt"/>
        <a:ea typeface="+mn-ea"/>
        <a:cs typeface="+mn-cs"/>
      </a:defRPr>
    </a:lvl7pPr>
    <a:lvl8pPr marL="10376590" algn="l" defTabSz="1482370" rtl="0" eaLnBrk="1" latinLnBrk="0" hangingPunct="1">
      <a:defRPr sz="5835" kern="1200">
        <a:solidFill>
          <a:schemeClr val="tx1"/>
        </a:solidFill>
        <a:latin typeface="+mn-lt"/>
        <a:ea typeface="+mn-ea"/>
        <a:cs typeface="+mn-cs"/>
      </a:defRPr>
    </a:lvl8pPr>
    <a:lvl9pPr marL="11858960" algn="l" defTabSz="1482370" rtl="0" eaLnBrk="1" latinLnBrk="0" hangingPunct="1">
      <a:defRPr sz="583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1" userDrawn="1">
          <p15:clr>
            <a:srgbClr val="A4A3A4"/>
          </p15:clr>
        </p15:guide>
        <p15:guide id="3" orient="horz" pos="9704" userDrawn="1">
          <p15:clr>
            <a:srgbClr val="A4A3A4"/>
          </p15:clr>
        </p15:guide>
        <p15:guide id="4" pos="680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1E3D"/>
    <a:srgbClr val="000000"/>
    <a:srgbClr val="201F36"/>
    <a:srgbClr val="E9E8EC"/>
    <a:srgbClr val="A4A0AE"/>
    <a:srgbClr val="8D8C93"/>
    <a:srgbClr val="FFFEF0"/>
    <a:srgbClr val="FFFD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37"/>
    <p:restoredTop sz="96327"/>
  </p:normalViewPr>
  <p:slideViewPr>
    <p:cSldViewPr snapToGrid="0" snapToObjects="1" showGuides="1">
      <p:cViewPr varScale="1">
        <p:scale>
          <a:sx n="28" d="100"/>
          <a:sy n="28" d="100"/>
        </p:scale>
        <p:origin x="3992" y="272"/>
      </p:cViewPr>
      <p:guideLst>
        <p:guide orient="horz" pos="3231"/>
        <p:guide orient="horz" pos="9704"/>
        <p:guide pos="6803"/>
      </p:guideLst>
    </p:cSldViewPr>
  </p:slideViewPr>
  <p:notesTextViewPr>
    <p:cViewPr>
      <p:scale>
        <a:sx n="1" d="1"/>
        <a:sy n="1" d="1"/>
      </p:scale>
      <p:origin x="0" y="0"/>
    </p:cViewPr>
  </p:notesTextViewPr>
  <p:notesViewPr>
    <p:cSldViewPr snapToGrid="0" snapToObjects="1" showGuides="1">
      <p:cViewPr varScale="1">
        <p:scale>
          <a:sx n="148" d="100"/>
          <a:sy n="148" d="100"/>
        </p:scale>
        <p:origin x="404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E0A-EE4A-90E1-401D4BC4D9A0}"/>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E0A-EE4A-90E1-401D4BC4D9A0}"/>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9E0A-EE4A-90E1-401D4BC4D9A0}"/>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5B7-D44D-B2DA-A2D0CFB896B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5B7-D44D-B2DA-A2D0CFB896B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5B7-D44D-B2DA-A2D0CFB896B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5B7-D44D-B2DA-A2D0CFB896B3}"/>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95B7-D44D-B2DA-A2D0CFB896B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604-F14F-AEE8-171E35AE8099}"/>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604-F14F-AEE8-171E35AE8099}"/>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9604-F14F-AEE8-171E35AE8099}"/>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6B9-C54D-AEFA-0BB66982FAB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6B9-C54D-AEFA-0BB66982FAB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6B9-C54D-AEFA-0BB66982FAB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6B9-C54D-AEFA-0BB66982FAB0}"/>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06B9-C54D-AEFA-0BB66982FAB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9AD-1548-8560-5944B4DA58C1}"/>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9AD-1548-8560-5944B4DA58C1}"/>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9AD-1548-8560-5944B4DA58C1}"/>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BB7-894F-A304-ED4BFDD19BC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BB7-894F-A304-ED4BFDD19BC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BB7-894F-A304-ED4BFDD19BC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BB7-894F-A304-ED4BFDD19BC7}"/>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4BB7-894F-A304-ED4BFDD19BC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60D4DD-CA0F-7F45-88ED-F7AEBDDD7E1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56F7EBE-B50A-D443-AE2A-42132C68EFB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FE77E8-BC33-C74B-9CC2-F4DA69E5A52A}" type="datetimeFigureOut">
              <a:rPr lang="en-US" smtClean="0"/>
              <a:t>10/19/22</a:t>
            </a:fld>
            <a:endParaRPr lang="en-US"/>
          </a:p>
        </p:txBody>
      </p:sp>
      <p:sp>
        <p:nvSpPr>
          <p:cNvPr id="4" name="Footer Placeholder 3">
            <a:extLst>
              <a:ext uri="{FF2B5EF4-FFF2-40B4-BE49-F238E27FC236}">
                <a16:creationId xmlns:a16="http://schemas.microsoft.com/office/drawing/2014/main" id="{CD19BC9B-62AA-6E4E-A277-0530773DB7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97A0097-E9AC-BF4A-BC41-E2EEC52F72F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B5D8E1-1850-A643-B7A4-6A6AA6A07A47}" type="slidenum">
              <a:rPr lang="en-US" smtClean="0"/>
              <a:t>‹#›</a:t>
            </a:fld>
            <a:endParaRPr lang="en-US"/>
          </a:p>
        </p:txBody>
      </p:sp>
    </p:spTree>
    <p:extLst>
      <p:ext uri="{BB962C8B-B14F-4D97-AF65-F5344CB8AC3E}">
        <p14:creationId xmlns:p14="http://schemas.microsoft.com/office/powerpoint/2010/main" val="27607987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8B84E-F09E-6D4E-A423-BAF60D4C1590}" type="datetimeFigureOut">
              <a:rPr lang="en-US" smtClean="0"/>
              <a:t>10/19/22</a:t>
            </a:fld>
            <a:endParaRPr lang="en-US"/>
          </a:p>
        </p:txBody>
      </p:sp>
      <p:sp>
        <p:nvSpPr>
          <p:cNvPr id="4" name="Slide Image Placeholder 3"/>
          <p:cNvSpPr>
            <a:spLocks noGrp="1" noRot="1" noChangeAspect="1"/>
          </p:cNvSpPr>
          <p:nvPr>
            <p:ph type="sldImg" idx="2"/>
          </p:nvPr>
        </p:nvSpPr>
        <p:spPr>
          <a:xfrm>
            <a:off x="2336800" y="1143000"/>
            <a:ext cx="2184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1EDF4B-9FF1-6047-9BA2-BACF035E14A8}" type="slidenum">
              <a:rPr lang="en-US" smtClean="0"/>
              <a:t>‹#›</a:t>
            </a:fld>
            <a:endParaRPr lang="en-US"/>
          </a:p>
        </p:txBody>
      </p:sp>
    </p:spTree>
    <p:extLst>
      <p:ext uri="{BB962C8B-B14F-4D97-AF65-F5344CB8AC3E}">
        <p14:creationId xmlns:p14="http://schemas.microsoft.com/office/powerpoint/2010/main" val="931520563"/>
      </p:ext>
    </p:extLst>
  </p:cSld>
  <p:clrMap bg1="lt1" tx1="dk1" bg2="lt2" tx2="dk2" accent1="accent1" accent2="accent2" accent3="accent3" accent4="accent4" accent5="accent5" accent6="accent6" hlink="hlink" folHlink="folHlink"/>
  <p:notesStyle>
    <a:lvl1pPr marL="0" algn="l" defTabSz="649681" rtl="0" eaLnBrk="1" latinLnBrk="0" hangingPunct="1">
      <a:defRPr sz="853" kern="1200">
        <a:solidFill>
          <a:schemeClr val="tx1"/>
        </a:solidFill>
        <a:latin typeface="+mn-lt"/>
        <a:ea typeface="+mn-ea"/>
        <a:cs typeface="+mn-cs"/>
      </a:defRPr>
    </a:lvl1pPr>
    <a:lvl2pPr marL="324841" algn="l" defTabSz="649681" rtl="0" eaLnBrk="1" latinLnBrk="0" hangingPunct="1">
      <a:defRPr sz="853" kern="1200">
        <a:solidFill>
          <a:schemeClr val="tx1"/>
        </a:solidFill>
        <a:latin typeface="+mn-lt"/>
        <a:ea typeface="+mn-ea"/>
        <a:cs typeface="+mn-cs"/>
      </a:defRPr>
    </a:lvl2pPr>
    <a:lvl3pPr marL="649681" algn="l" defTabSz="649681" rtl="0" eaLnBrk="1" latinLnBrk="0" hangingPunct="1">
      <a:defRPr sz="853" kern="1200">
        <a:solidFill>
          <a:schemeClr val="tx1"/>
        </a:solidFill>
        <a:latin typeface="+mn-lt"/>
        <a:ea typeface="+mn-ea"/>
        <a:cs typeface="+mn-cs"/>
      </a:defRPr>
    </a:lvl3pPr>
    <a:lvl4pPr marL="974522" algn="l" defTabSz="649681" rtl="0" eaLnBrk="1" latinLnBrk="0" hangingPunct="1">
      <a:defRPr sz="853" kern="1200">
        <a:solidFill>
          <a:schemeClr val="tx1"/>
        </a:solidFill>
        <a:latin typeface="+mn-lt"/>
        <a:ea typeface="+mn-ea"/>
        <a:cs typeface="+mn-cs"/>
      </a:defRPr>
    </a:lvl4pPr>
    <a:lvl5pPr marL="1299362" algn="l" defTabSz="649681" rtl="0" eaLnBrk="1" latinLnBrk="0" hangingPunct="1">
      <a:defRPr sz="853" kern="1200">
        <a:solidFill>
          <a:schemeClr val="tx1"/>
        </a:solidFill>
        <a:latin typeface="+mn-lt"/>
        <a:ea typeface="+mn-ea"/>
        <a:cs typeface="+mn-cs"/>
      </a:defRPr>
    </a:lvl5pPr>
    <a:lvl6pPr marL="1624203" algn="l" defTabSz="649681" rtl="0" eaLnBrk="1" latinLnBrk="0" hangingPunct="1">
      <a:defRPr sz="853" kern="1200">
        <a:solidFill>
          <a:schemeClr val="tx1"/>
        </a:solidFill>
        <a:latin typeface="+mn-lt"/>
        <a:ea typeface="+mn-ea"/>
        <a:cs typeface="+mn-cs"/>
      </a:defRPr>
    </a:lvl6pPr>
    <a:lvl7pPr marL="1949044" algn="l" defTabSz="649681" rtl="0" eaLnBrk="1" latinLnBrk="0" hangingPunct="1">
      <a:defRPr sz="853" kern="1200">
        <a:solidFill>
          <a:schemeClr val="tx1"/>
        </a:solidFill>
        <a:latin typeface="+mn-lt"/>
        <a:ea typeface="+mn-ea"/>
        <a:cs typeface="+mn-cs"/>
      </a:defRPr>
    </a:lvl7pPr>
    <a:lvl8pPr marL="2273884" algn="l" defTabSz="649681" rtl="0" eaLnBrk="1" latinLnBrk="0" hangingPunct="1">
      <a:defRPr sz="853" kern="1200">
        <a:solidFill>
          <a:schemeClr val="tx1"/>
        </a:solidFill>
        <a:latin typeface="+mn-lt"/>
        <a:ea typeface="+mn-ea"/>
        <a:cs typeface="+mn-cs"/>
      </a:defRPr>
    </a:lvl8pPr>
    <a:lvl9pPr marL="2598725" algn="l" defTabSz="649681" rtl="0" eaLnBrk="1" latinLnBrk="0" hangingPunct="1">
      <a:defRPr sz="85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cademic Poster Option 1">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D0355E6-2BBA-8E4C-B4DD-C591B2CA89FB}"/>
              </a:ext>
            </a:extLst>
          </p:cNvPr>
          <p:cNvSpPr/>
          <p:nvPr userDrawn="1"/>
        </p:nvSpPr>
        <p:spPr>
          <a:xfrm>
            <a:off x="0" y="-1"/>
            <a:ext cx="21599525" cy="4375151"/>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1" dirty="0"/>
          </a:p>
        </p:txBody>
      </p:sp>
      <p:sp>
        <p:nvSpPr>
          <p:cNvPr id="9" name="Text Placeholder 8">
            <a:extLst>
              <a:ext uri="{FF2B5EF4-FFF2-40B4-BE49-F238E27FC236}">
                <a16:creationId xmlns:a16="http://schemas.microsoft.com/office/drawing/2014/main" id="{36A7A43B-9EE0-2D45-B31F-C1B3BCE83CFB}"/>
              </a:ext>
            </a:extLst>
          </p:cNvPr>
          <p:cNvSpPr>
            <a:spLocks noGrp="1"/>
          </p:cNvSpPr>
          <p:nvPr>
            <p:ph type="body" sz="quarter" idx="10" hasCustomPrompt="1"/>
          </p:nvPr>
        </p:nvSpPr>
        <p:spPr>
          <a:xfrm>
            <a:off x="1292722" y="1075462"/>
            <a:ext cx="11781607" cy="2459901"/>
          </a:xfrm>
        </p:spPr>
        <p:txBody>
          <a:bodyPr lIns="0" tIns="0" rIns="0" bIns="0">
            <a:noAutofit/>
          </a:bodyPr>
          <a:lstStyle>
            <a:lvl1pPr marL="0" indent="0" algn="l">
              <a:lnSpc>
                <a:spcPct val="100000"/>
              </a:lnSpc>
              <a:spcBef>
                <a:spcPts val="0"/>
              </a:spcBef>
              <a:buFontTx/>
              <a:buNone/>
              <a:defRPr sz="6804" baseline="0">
                <a:solidFill>
                  <a:schemeClr val="bg1"/>
                </a:solidFill>
                <a:latin typeface="+mj-lt"/>
              </a:defRPr>
            </a:lvl1pPr>
            <a:lvl2pPr marL="691375" indent="0" algn="ctr">
              <a:buFontTx/>
              <a:buNone/>
              <a:defRPr sz="16134">
                <a:solidFill>
                  <a:schemeClr val="bg1"/>
                </a:solidFill>
                <a:latin typeface="+mj-lt"/>
              </a:defRPr>
            </a:lvl2pPr>
            <a:lvl3pPr marL="1382753" indent="0" algn="ctr">
              <a:buFontTx/>
              <a:buNone/>
              <a:defRPr sz="14522">
                <a:solidFill>
                  <a:schemeClr val="bg1"/>
                </a:solidFill>
                <a:latin typeface="+mj-lt"/>
              </a:defRPr>
            </a:lvl3pPr>
            <a:lvl4pPr marL="2074128" indent="0" algn="ctr">
              <a:buFontTx/>
              <a:buNone/>
              <a:defRPr sz="13312">
                <a:solidFill>
                  <a:schemeClr val="bg1"/>
                </a:solidFill>
                <a:latin typeface="+mj-lt"/>
              </a:defRPr>
            </a:lvl4pPr>
            <a:lvl5pPr marL="2765504" indent="0" algn="ctr">
              <a:buFontTx/>
              <a:buNone/>
              <a:defRPr sz="13312">
                <a:solidFill>
                  <a:schemeClr val="bg1"/>
                </a:solidFill>
                <a:latin typeface="+mj-lt"/>
              </a:defRPr>
            </a:lvl5pPr>
          </a:lstStyle>
          <a:p>
            <a:pPr lvl="0"/>
            <a:r>
              <a:rPr lang="en-GB" dirty="0"/>
              <a:t>Title of your work here</a:t>
            </a:r>
            <a:endParaRPr lang="en-US" dirty="0"/>
          </a:p>
        </p:txBody>
      </p:sp>
      <p:sp>
        <p:nvSpPr>
          <p:cNvPr id="16" name="Text Placeholder 8">
            <a:extLst>
              <a:ext uri="{FF2B5EF4-FFF2-40B4-BE49-F238E27FC236}">
                <a16:creationId xmlns:a16="http://schemas.microsoft.com/office/drawing/2014/main" id="{DDD04FDC-6A1A-40E4-573C-E9B8B6E6FB16}"/>
              </a:ext>
            </a:extLst>
          </p:cNvPr>
          <p:cNvSpPr>
            <a:spLocks noGrp="1"/>
          </p:cNvSpPr>
          <p:nvPr>
            <p:ph type="body" sz="quarter" idx="12" hasCustomPrompt="1"/>
          </p:nvPr>
        </p:nvSpPr>
        <p:spPr>
          <a:xfrm>
            <a:off x="1295400" y="29264429"/>
            <a:ext cx="15363701" cy="392672"/>
          </a:xfrm>
        </p:spPr>
        <p:txBody>
          <a:bodyPr wrap="square" lIns="0" tIns="0" rIns="0" bIns="0" anchor="b" anchorCtr="0">
            <a:spAutoFit/>
          </a:bodyPr>
          <a:lstStyle>
            <a:lvl1pPr marL="0" indent="0" algn="l">
              <a:buFontTx/>
              <a:buNone/>
              <a:defRPr sz="2835" baseline="0">
                <a:solidFill>
                  <a:srgbClr val="271E3D"/>
                </a:solidFill>
                <a:latin typeface="Arial" panose="020B0604020202020204" pitchFamily="34" charset="0"/>
              </a:defRPr>
            </a:lvl1pPr>
            <a:lvl2pPr marL="488319" indent="0" algn="ctr">
              <a:buFontTx/>
              <a:buNone/>
              <a:defRPr sz="11396">
                <a:solidFill>
                  <a:schemeClr val="bg1"/>
                </a:solidFill>
                <a:latin typeface="+mj-lt"/>
              </a:defRPr>
            </a:lvl2pPr>
            <a:lvl3pPr marL="976639" indent="0" algn="ctr">
              <a:buFontTx/>
              <a:buNone/>
              <a:defRPr sz="10257">
                <a:solidFill>
                  <a:schemeClr val="bg1"/>
                </a:solidFill>
                <a:latin typeface="+mj-lt"/>
              </a:defRPr>
            </a:lvl3pPr>
            <a:lvl4pPr marL="1464956" indent="0" algn="ctr">
              <a:buFontTx/>
              <a:buNone/>
              <a:defRPr sz="9402">
                <a:solidFill>
                  <a:schemeClr val="bg1"/>
                </a:solidFill>
                <a:latin typeface="+mj-lt"/>
              </a:defRPr>
            </a:lvl4pPr>
            <a:lvl5pPr marL="1953276" indent="0" algn="ctr">
              <a:buFontTx/>
              <a:buNone/>
              <a:defRPr sz="9402">
                <a:solidFill>
                  <a:schemeClr val="bg1"/>
                </a:solidFill>
                <a:latin typeface="+mj-lt"/>
              </a:defRPr>
            </a:lvl5pPr>
          </a:lstStyle>
          <a:p>
            <a:pPr lvl="0"/>
            <a:r>
              <a:rPr lang="en-GB" dirty="0"/>
              <a:t>Click to add authors</a:t>
            </a:r>
            <a:endParaRPr lang="en-US" dirty="0"/>
          </a:p>
        </p:txBody>
      </p:sp>
      <p:sp>
        <p:nvSpPr>
          <p:cNvPr id="24" name="Text Placeholder 8">
            <a:extLst>
              <a:ext uri="{FF2B5EF4-FFF2-40B4-BE49-F238E27FC236}">
                <a16:creationId xmlns:a16="http://schemas.microsoft.com/office/drawing/2014/main" id="{0A9868AC-66CD-A24F-9BBB-ADD6446B1754}"/>
              </a:ext>
            </a:extLst>
          </p:cNvPr>
          <p:cNvSpPr>
            <a:spLocks noGrp="1"/>
          </p:cNvSpPr>
          <p:nvPr>
            <p:ph type="body" sz="quarter" idx="17" hasCustomPrompt="1"/>
          </p:nvPr>
        </p:nvSpPr>
        <p:spPr>
          <a:xfrm>
            <a:off x="1292723" y="3591383"/>
            <a:ext cx="11781607" cy="392678"/>
          </a:xfrm>
        </p:spPr>
        <p:txBody>
          <a:bodyPr wrap="square" lIns="0" tIns="0" rIns="0" bIns="0" anchor="b" anchorCtr="0">
            <a:spAutoFit/>
          </a:bodyPr>
          <a:lstStyle>
            <a:lvl1pPr marL="0" indent="0" algn="l">
              <a:buFontTx/>
              <a:buNone/>
              <a:defRPr sz="2835" baseline="0">
                <a:solidFill>
                  <a:schemeClr val="bg1"/>
                </a:solidFill>
                <a:latin typeface="Arial" panose="020B0604020202020204" pitchFamily="34" charset="0"/>
              </a:defRPr>
            </a:lvl1pPr>
            <a:lvl2pPr marL="488319" indent="0" algn="ctr">
              <a:buFontTx/>
              <a:buNone/>
              <a:defRPr sz="11396">
                <a:solidFill>
                  <a:schemeClr val="bg1"/>
                </a:solidFill>
                <a:latin typeface="+mj-lt"/>
              </a:defRPr>
            </a:lvl2pPr>
            <a:lvl3pPr marL="976639" indent="0" algn="ctr">
              <a:buFontTx/>
              <a:buNone/>
              <a:defRPr sz="10257">
                <a:solidFill>
                  <a:schemeClr val="bg1"/>
                </a:solidFill>
                <a:latin typeface="+mj-lt"/>
              </a:defRPr>
            </a:lvl3pPr>
            <a:lvl4pPr marL="1464956" indent="0" algn="ctr">
              <a:buFontTx/>
              <a:buNone/>
              <a:defRPr sz="9402">
                <a:solidFill>
                  <a:schemeClr val="bg1"/>
                </a:solidFill>
                <a:latin typeface="+mj-lt"/>
              </a:defRPr>
            </a:lvl4pPr>
            <a:lvl5pPr marL="1953276" indent="0" algn="ctr">
              <a:buFontTx/>
              <a:buNone/>
              <a:defRPr sz="9402">
                <a:solidFill>
                  <a:schemeClr val="bg1"/>
                </a:solidFill>
                <a:latin typeface="+mj-lt"/>
              </a:defRPr>
            </a:lvl5pPr>
          </a:lstStyle>
          <a:p>
            <a:pPr lvl="0"/>
            <a:r>
              <a:rPr lang="en-GB" dirty="0"/>
              <a:t>A detailed subtitle here</a:t>
            </a:r>
            <a:endParaRPr lang="en-US" dirty="0"/>
          </a:p>
        </p:txBody>
      </p:sp>
      <p:cxnSp>
        <p:nvCxnSpPr>
          <p:cNvPr id="46" name="Straight Connector 45">
            <a:extLst>
              <a:ext uri="{FF2B5EF4-FFF2-40B4-BE49-F238E27FC236}">
                <a16:creationId xmlns:a16="http://schemas.microsoft.com/office/drawing/2014/main" id="{D3912536-3F0D-734F-88CC-66DBB6750D16}"/>
              </a:ext>
            </a:extLst>
          </p:cNvPr>
          <p:cNvCxnSpPr>
            <a:cxnSpLocks/>
          </p:cNvCxnSpPr>
          <p:nvPr userDrawn="1"/>
        </p:nvCxnSpPr>
        <p:spPr>
          <a:xfrm>
            <a:off x="1292723" y="28852660"/>
            <a:ext cx="19006416"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1A2A8A87-8ED2-0C46-89E1-9E065D158FBA}"/>
              </a:ext>
            </a:extLst>
          </p:cNvPr>
          <p:cNvPicPr>
            <a:picLocks noChangeAspect="1"/>
          </p:cNvPicPr>
          <p:nvPr userDrawn="1"/>
        </p:nvPicPr>
        <p:blipFill>
          <a:blip r:embed="rId2"/>
          <a:srcRect/>
          <a:stretch/>
        </p:blipFill>
        <p:spPr>
          <a:xfrm>
            <a:off x="15171131" y="1312863"/>
            <a:ext cx="5132994" cy="2604246"/>
          </a:xfrm>
          <a:prstGeom prst="rect">
            <a:avLst/>
          </a:prstGeom>
        </p:spPr>
      </p:pic>
      <p:grpSp>
        <p:nvGrpSpPr>
          <p:cNvPr id="3" name="Group 2">
            <a:extLst>
              <a:ext uri="{FF2B5EF4-FFF2-40B4-BE49-F238E27FC236}">
                <a16:creationId xmlns:a16="http://schemas.microsoft.com/office/drawing/2014/main" id="{8EEE02BA-2FC5-F148-9DE7-8C25E26D4E77}"/>
              </a:ext>
            </a:extLst>
          </p:cNvPr>
          <p:cNvGrpSpPr/>
          <p:nvPr userDrawn="1"/>
        </p:nvGrpSpPr>
        <p:grpSpPr>
          <a:xfrm>
            <a:off x="16848756" y="29155215"/>
            <a:ext cx="3455369" cy="1363627"/>
            <a:chOff x="24083371" y="41132715"/>
            <a:chExt cx="4846812" cy="1923830"/>
          </a:xfrm>
        </p:grpSpPr>
        <p:sp>
          <p:nvSpPr>
            <p:cNvPr id="13" name="Rectangle 12">
              <a:extLst>
                <a:ext uri="{FF2B5EF4-FFF2-40B4-BE49-F238E27FC236}">
                  <a16:creationId xmlns:a16="http://schemas.microsoft.com/office/drawing/2014/main" id="{6F34B348-D47C-074F-9AF0-2457E642CB4F}"/>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1" dirty="0"/>
            </a:p>
          </p:txBody>
        </p:sp>
        <p:pic>
          <p:nvPicPr>
            <p:cNvPr id="15" name="Picture 14">
              <a:extLst>
                <a:ext uri="{FF2B5EF4-FFF2-40B4-BE49-F238E27FC236}">
                  <a16:creationId xmlns:a16="http://schemas.microsoft.com/office/drawing/2014/main" id="{1591705F-A14B-B24C-BF3B-C011BF967005}"/>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
        <p:nvSpPr>
          <p:cNvPr id="12" name="TextBox 11">
            <a:extLst>
              <a:ext uri="{FF2B5EF4-FFF2-40B4-BE49-F238E27FC236}">
                <a16:creationId xmlns:a16="http://schemas.microsoft.com/office/drawing/2014/main" id="{A394094E-52EB-CA7E-3078-FC089BA138AD}"/>
              </a:ext>
            </a:extLst>
          </p:cNvPr>
          <p:cNvSpPr txBox="1"/>
          <p:nvPr userDrawn="1"/>
        </p:nvSpPr>
        <p:spPr>
          <a:xfrm>
            <a:off x="-5427406" y="-88490"/>
            <a:ext cx="184731" cy="990271"/>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852826"/>
      </p:ext>
    </p:extLst>
  </p:cSld>
  <p:clrMapOvr>
    <a:masterClrMapping/>
  </p:clrMapOvr>
  <p:extLst>
    <p:ext uri="{DCECCB84-F9BA-43D5-87BE-67443E8EF086}">
      <p15:sldGuideLst xmlns:p15="http://schemas.microsoft.com/office/powerpoint/2012/main">
        <p15:guide id="4" orient="horz" pos="124" userDrawn="1">
          <p15:clr>
            <a:srgbClr val="C35EA4"/>
          </p15:clr>
        </p15:guide>
        <p15:guide id="5" orient="horz" pos="19089" userDrawn="1">
          <p15:clr>
            <a:srgbClr val="C35EA4"/>
          </p15:clr>
        </p15:guide>
        <p15:guide id="9" orient="horz" pos="18631" userDrawn="1">
          <p15:clr>
            <a:srgbClr val="FBAE40"/>
          </p15:clr>
        </p15:guide>
        <p15:guide id="10" pos="12790" userDrawn="1">
          <p15:clr>
            <a:srgbClr val="FBAE40"/>
          </p15:clr>
        </p15:guide>
        <p15:guide id="11" pos="816" userDrawn="1">
          <p15:clr>
            <a:srgbClr val="FBAE40"/>
          </p15:clr>
        </p15:guide>
        <p15:guide id="12" orient="horz" pos="2756" userDrawn="1">
          <p15:clr>
            <a:srgbClr val="FBAE40"/>
          </p15:clr>
        </p15:guide>
        <p15:guide id="13" orient="horz" pos="804" userDrawn="1">
          <p15:clr>
            <a:srgbClr val="FBAE40"/>
          </p15:clr>
        </p15:guide>
        <p15:guide id="14" pos="135" userDrawn="1">
          <p15:clr>
            <a:srgbClr val="C35EA4"/>
          </p15:clr>
        </p15:guide>
        <p15:guide id="15" pos="13471" userDrawn="1">
          <p15:clr>
            <a:srgbClr val="C35EA4"/>
          </p15:clr>
        </p15:guide>
        <p15:guide id="16" pos="6803" userDrawn="1">
          <p15:clr>
            <a:srgbClr val="9FCC3B"/>
          </p15:clr>
        </p15:guide>
        <p15:guide id="17" pos="9547" userDrawn="1">
          <p15:clr>
            <a:srgbClr val="FBAE40"/>
          </p15:clr>
        </p15:guide>
        <p15:guide id="18" orient="horz" pos="9604" userDrawn="1">
          <p15:clr>
            <a:srgbClr val="9FCC3B"/>
          </p15:clr>
        </p15:guide>
        <p15:guide id="19" pos="7061" userDrawn="1">
          <p15:clr>
            <a:srgbClr val="5ACBF0"/>
          </p15:clr>
        </p15:guide>
        <p15:guide id="20" pos="6577" userDrawn="1">
          <p15:clr>
            <a:srgbClr val="5ACBF0"/>
          </p15:clr>
        </p15:guide>
        <p15:guide id="21" orient="horz" pos="2460" userDrawn="1">
          <p15:clr>
            <a:srgbClr val="FBAE40"/>
          </p15:clr>
        </p15:guide>
        <p15:guide id="22" orient="horz" pos="1770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cademic Poster Option 2">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41062E3-F16B-99FD-34BE-144A673988D9}"/>
              </a:ext>
            </a:extLst>
          </p:cNvPr>
          <p:cNvSpPr/>
          <p:nvPr userDrawn="1"/>
        </p:nvSpPr>
        <p:spPr>
          <a:xfrm>
            <a:off x="0" y="0"/>
            <a:ext cx="21599525" cy="30492700"/>
          </a:xfrm>
          <a:prstGeom prst="rect">
            <a:avLst/>
          </a:prstGeom>
          <a:solidFill>
            <a:srgbClr val="E9E8E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1" dirty="0">
              <a:solidFill>
                <a:srgbClr val="271E3D"/>
              </a:solidFill>
            </a:endParaRPr>
          </a:p>
        </p:txBody>
      </p:sp>
      <p:sp>
        <p:nvSpPr>
          <p:cNvPr id="9" name="Text Placeholder 8">
            <a:extLst>
              <a:ext uri="{FF2B5EF4-FFF2-40B4-BE49-F238E27FC236}">
                <a16:creationId xmlns:a16="http://schemas.microsoft.com/office/drawing/2014/main" id="{36A7A43B-9EE0-2D45-B31F-C1B3BCE83CFB}"/>
              </a:ext>
            </a:extLst>
          </p:cNvPr>
          <p:cNvSpPr>
            <a:spLocks noGrp="1"/>
          </p:cNvSpPr>
          <p:nvPr>
            <p:ph type="body" sz="quarter" idx="10" hasCustomPrompt="1"/>
          </p:nvPr>
        </p:nvSpPr>
        <p:spPr>
          <a:xfrm>
            <a:off x="1294313" y="1097687"/>
            <a:ext cx="11781607" cy="2459901"/>
          </a:xfrm>
        </p:spPr>
        <p:txBody>
          <a:bodyPr lIns="0" tIns="0" rIns="0" bIns="0">
            <a:noAutofit/>
          </a:bodyPr>
          <a:lstStyle>
            <a:lvl1pPr marL="0" indent="0" algn="l">
              <a:lnSpc>
                <a:spcPct val="100000"/>
              </a:lnSpc>
              <a:spcBef>
                <a:spcPts val="0"/>
              </a:spcBef>
              <a:buFontTx/>
              <a:buNone/>
              <a:defRPr sz="6804" baseline="0">
                <a:solidFill>
                  <a:srgbClr val="271E3D"/>
                </a:solidFill>
                <a:latin typeface="+mj-lt"/>
              </a:defRPr>
            </a:lvl1pPr>
            <a:lvl2pPr marL="691375" indent="0" algn="ctr">
              <a:buFontTx/>
              <a:buNone/>
              <a:defRPr sz="16134">
                <a:solidFill>
                  <a:schemeClr val="bg1"/>
                </a:solidFill>
                <a:latin typeface="+mj-lt"/>
              </a:defRPr>
            </a:lvl2pPr>
            <a:lvl3pPr marL="1382753" indent="0" algn="ctr">
              <a:buFontTx/>
              <a:buNone/>
              <a:defRPr sz="14522">
                <a:solidFill>
                  <a:schemeClr val="bg1"/>
                </a:solidFill>
                <a:latin typeface="+mj-lt"/>
              </a:defRPr>
            </a:lvl3pPr>
            <a:lvl4pPr marL="2074128" indent="0" algn="ctr">
              <a:buFontTx/>
              <a:buNone/>
              <a:defRPr sz="13312">
                <a:solidFill>
                  <a:schemeClr val="bg1"/>
                </a:solidFill>
                <a:latin typeface="+mj-lt"/>
              </a:defRPr>
            </a:lvl4pPr>
            <a:lvl5pPr marL="2765504" indent="0" algn="ctr">
              <a:buFontTx/>
              <a:buNone/>
              <a:defRPr sz="13312">
                <a:solidFill>
                  <a:schemeClr val="bg1"/>
                </a:solidFill>
                <a:latin typeface="+mj-lt"/>
              </a:defRPr>
            </a:lvl5pPr>
          </a:lstStyle>
          <a:p>
            <a:pPr lvl="0"/>
            <a:r>
              <a:rPr lang="en-GB" dirty="0"/>
              <a:t>Title of your work here</a:t>
            </a:r>
            <a:endParaRPr lang="en-US" dirty="0"/>
          </a:p>
        </p:txBody>
      </p:sp>
      <p:sp>
        <p:nvSpPr>
          <p:cNvPr id="16" name="Text Placeholder 8">
            <a:extLst>
              <a:ext uri="{FF2B5EF4-FFF2-40B4-BE49-F238E27FC236}">
                <a16:creationId xmlns:a16="http://schemas.microsoft.com/office/drawing/2014/main" id="{DDD04FDC-6A1A-40E4-573C-E9B8B6E6FB16}"/>
              </a:ext>
            </a:extLst>
          </p:cNvPr>
          <p:cNvSpPr>
            <a:spLocks noGrp="1"/>
          </p:cNvSpPr>
          <p:nvPr>
            <p:ph type="body" sz="quarter" idx="12" hasCustomPrompt="1"/>
          </p:nvPr>
        </p:nvSpPr>
        <p:spPr>
          <a:xfrm>
            <a:off x="1295400" y="29264429"/>
            <a:ext cx="15363701" cy="392672"/>
          </a:xfrm>
        </p:spPr>
        <p:txBody>
          <a:bodyPr wrap="square" lIns="0" tIns="0" rIns="0" bIns="0" anchor="b" anchorCtr="0">
            <a:spAutoFit/>
          </a:bodyPr>
          <a:lstStyle>
            <a:lvl1pPr marL="0" indent="0" algn="l">
              <a:buFontTx/>
              <a:buNone/>
              <a:defRPr sz="2835" baseline="0">
                <a:solidFill>
                  <a:srgbClr val="271E3D"/>
                </a:solidFill>
                <a:latin typeface="Arial" panose="020B0604020202020204" pitchFamily="34" charset="0"/>
              </a:defRPr>
            </a:lvl1pPr>
            <a:lvl2pPr marL="488319" indent="0" algn="ctr">
              <a:buFontTx/>
              <a:buNone/>
              <a:defRPr sz="11396">
                <a:solidFill>
                  <a:schemeClr val="bg1"/>
                </a:solidFill>
                <a:latin typeface="+mj-lt"/>
              </a:defRPr>
            </a:lvl2pPr>
            <a:lvl3pPr marL="976639" indent="0" algn="ctr">
              <a:buFontTx/>
              <a:buNone/>
              <a:defRPr sz="10257">
                <a:solidFill>
                  <a:schemeClr val="bg1"/>
                </a:solidFill>
                <a:latin typeface="+mj-lt"/>
              </a:defRPr>
            </a:lvl3pPr>
            <a:lvl4pPr marL="1464956" indent="0" algn="ctr">
              <a:buFontTx/>
              <a:buNone/>
              <a:defRPr sz="9402">
                <a:solidFill>
                  <a:schemeClr val="bg1"/>
                </a:solidFill>
                <a:latin typeface="+mj-lt"/>
              </a:defRPr>
            </a:lvl4pPr>
            <a:lvl5pPr marL="1953276" indent="0" algn="ctr">
              <a:buFontTx/>
              <a:buNone/>
              <a:defRPr sz="9402">
                <a:solidFill>
                  <a:schemeClr val="bg1"/>
                </a:solidFill>
                <a:latin typeface="+mj-lt"/>
              </a:defRPr>
            </a:lvl5pPr>
          </a:lstStyle>
          <a:p>
            <a:pPr lvl="0"/>
            <a:r>
              <a:rPr lang="en-GB" dirty="0"/>
              <a:t>Click to add authors</a:t>
            </a:r>
            <a:endParaRPr lang="en-US" dirty="0"/>
          </a:p>
        </p:txBody>
      </p:sp>
      <p:sp>
        <p:nvSpPr>
          <p:cNvPr id="24" name="Text Placeholder 8">
            <a:extLst>
              <a:ext uri="{FF2B5EF4-FFF2-40B4-BE49-F238E27FC236}">
                <a16:creationId xmlns:a16="http://schemas.microsoft.com/office/drawing/2014/main" id="{0A9868AC-66CD-A24F-9BBB-ADD6446B1754}"/>
              </a:ext>
            </a:extLst>
          </p:cNvPr>
          <p:cNvSpPr>
            <a:spLocks noGrp="1"/>
          </p:cNvSpPr>
          <p:nvPr>
            <p:ph type="body" sz="quarter" idx="17" hasCustomPrompt="1"/>
          </p:nvPr>
        </p:nvSpPr>
        <p:spPr>
          <a:xfrm>
            <a:off x="1292723" y="3597321"/>
            <a:ext cx="11781607" cy="392678"/>
          </a:xfrm>
        </p:spPr>
        <p:txBody>
          <a:bodyPr wrap="square" lIns="0" tIns="0" rIns="0" bIns="0" anchor="b" anchorCtr="0">
            <a:spAutoFit/>
          </a:bodyPr>
          <a:lstStyle>
            <a:lvl1pPr marL="0" indent="0" algn="l">
              <a:buFontTx/>
              <a:buNone/>
              <a:defRPr sz="2835" baseline="0">
                <a:solidFill>
                  <a:srgbClr val="271E3D"/>
                </a:solidFill>
                <a:latin typeface="Arial" panose="020B0604020202020204" pitchFamily="34" charset="0"/>
              </a:defRPr>
            </a:lvl1pPr>
            <a:lvl2pPr marL="488319" indent="0" algn="ctr">
              <a:buFontTx/>
              <a:buNone/>
              <a:defRPr sz="11396">
                <a:solidFill>
                  <a:schemeClr val="bg1"/>
                </a:solidFill>
                <a:latin typeface="+mj-lt"/>
              </a:defRPr>
            </a:lvl2pPr>
            <a:lvl3pPr marL="976639" indent="0" algn="ctr">
              <a:buFontTx/>
              <a:buNone/>
              <a:defRPr sz="10257">
                <a:solidFill>
                  <a:schemeClr val="bg1"/>
                </a:solidFill>
                <a:latin typeface="+mj-lt"/>
              </a:defRPr>
            </a:lvl3pPr>
            <a:lvl4pPr marL="1464956" indent="0" algn="ctr">
              <a:buFontTx/>
              <a:buNone/>
              <a:defRPr sz="9402">
                <a:solidFill>
                  <a:schemeClr val="bg1"/>
                </a:solidFill>
                <a:latin typeface="+mj-lt"/>
              </a:defRPr>
            </a:lvl4pPr>
            <a:lvl5pPr marL="1953276" indent="0" algn="ctr">
              <a:buFontTx/>
              <a:buNone/>
              <a:defRPr sz="9402">
                <a:solidFill>
                  <a:schemeClr val="bg1"/>
                </a:solidFill>
                <a:latin typeface="+mj-lt"/>
              </a:defRPr>
            </a:lvl5pPr>
          </a:lstStyle>
          <a:p>
            <a:pPr lvl="0"/>
            <a:r>
              <a:rPr lang="en-GB" dirty="0"/>
              <a:t>A detailed subtitle here</a:t>
            </a:r>
            <a:endParaRPr lang="en-US" dirty="0"/>
          </a:p>
        </p:txBody>
      </p:sp>
      <p:cxnSp>
        <p:nvCxnSpPr>
          <p:cNvPr id="46" name="Straight Connector 45">
            <a:extLst>
              <a:ext uri="{FF2B5EF4-FFF2-40B4-BE49-F238E27FC236}">
                <a16:creationId xmlns:a16="http://schemas.microsoft.com/office/drawing/2014/main" id="{D3912536-3F0D-734F-88CC-66DBB6750D16}"/>
              </a:ext>
            </a:extLst>
          </p:cNvPr>
          <p:cNvCxnSpPr>
            <a:cxnSpLocks/>
          </p:cNvCxnSpPr>
          <p:nvPr userDrawn="1"/>
        </p:nvCxnSpPr>
        <p:spPr>
          <a:xfrm>
            <a:off x="1292723" y="28852660"/>
            <a:ext cx="19006416"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1A2A8A87-8ED2-0C46-89E1-9E065D158FBA}"/>
              </a:ext>
            </a:extLst>
          </p:cNvPr>
          <p:cNvPicPr>
            <a:picLocks noChangeAspect="1"/>
          </p:cNvPicPr>
          <p:nvPr userDrawn="1"/>
        </p:nvPicPr>
        <p:blipFill>
          <a:blip r:embed="rId2"/>
          <a:srcRect/>
          <a:stretch/>
        </p:blipFill>
        <p:spPr>
          <a:xfrm>
            <a:off x="15175914" y="1312863"/>
            <a:ext cx="5123428" cy="2604246"/>
          </a:xfrm>
          <a:prstGeom prst="rect">
            <a:avLst/>
          </a:prstGeom>
        </p:spPr>
      </p:pic>
      <p:grpSp>
        <p:nvGrpSpPr>
          <p:cNvPr id="3" name="Group 2">
            <a:extLst>
              <a:ext uri="{FF2B5EF4-FFF2-40B4-BE49-F238E27FC236}">
                <a16:creationId xmlns:a16="http://schemas.microsoft.com/office/drawing/2014/main" id="{8EEE02BA-2FC5-F148-9DE7-8C25E26D4E77}"/>
              </a:ext>
            </a:extLst>
          </p:cNvPr>
          <p:cNvGrpSpPr/>
          <p:nvPr userDrawn="1"/>
        </p:nvGrpSpPr>
        <p:grpSpPr>
          <a:xfrm>
            <a:off x="16848756" y="29155215"/>
            <a:ext cx="3455369" cy="1363627"/>
            <a:chOff x="24083371" y="41132715"/>
            <a:chExt cx="4846812" cy="1923830"/>
          </a:xfrm>
        </p:grpSpPr>
        <p:sp>
          <p:nvSpPr>
            <p:cNvPr id="13" name="Rectangle 12">
              <a:extLst>
                <a:ext uri="{FF2B5EF4-FFF2-40B4-BE49-F238E27FC236}">
                  <a16:creationId xmlns:a16="http://schemas.microsoft.com/office/drawing/2014/main" id="{6F34B348-D47C-074F-9AF0-2457E642CB4F}"/>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1" dirty="0"/>
            </a:p>
          </p:txBody>
        </p:sp>
        <p:pic>
          <p:nvPicPr>
            <p:cNvPr id="15" name="Picture 14">
              <a:extLst>
                <a:ext uri="{FF2B5EF4-FFF2-40B4-BE49-F238E27FC236}">
                  <a16:creationId xmlns:a16="http://schemas.microsoft.com/office/drawing/2014/main" id="{1591705F-A14B-B24C-BF3B-C011BF967005}"/>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
        <p:nvSpPr>
          <p:cNvPr id="12" name="TextBox 11">
            <a:extLst>
              <a:ext uri="{FF2B5EF4-FFF2-40B4-BE49-F238E27FC236}">
                <a16:creationId xmlns:a16="http://schemas.microsoft.com/office/drawing/2014/main" id="{A394094E-52EB-CA7E-3078-FC089BA138AD}"/>
              </a:ext>
            </a:extLst>
          </p:cNvPr>
          <p:cNvSpPr txBox="1"/>
          <p:nvPr userDrawn="1"/>
        </p:nvSpPr>
        <p:spPr>
          <a:xfrm>
            <a:off x="-5427406" y="-88490"/>
            <a:ext cx="184731" cy="990271"/>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34395531"/>
      </p:ext>
    </p:extLst>
  </p:cSld>
  <p:clrMapOvr>
    <a:masterClrMapping/>
  </p:clrMapOvr>
  <p:extLst>
    <p:ext uri="{DCECCB84-F9BA-43D5-87BE-67443E8EF086}">
      <p15:sldGuideLst xmlns:p15="http://schemas.microsoft.com/office/powerpoint/2012/main">
        <p15:guide id="4" orient="horz" pos="147" userDrawn="1">
          <p15:clr>
            <a:srgbClr val="C35EA4"/>
          </p15:clr>
        </p15:guide>
        <p15:guide id="5" orient="horz" pos="19089" userDrawn="1">
          <p15:clr>
            <a:srgbClr val="C35EA4"/>
          </p15:clr>
        </p15:guide>
        <p15:guide id="9" orient="horz" pos="18631" userDrawn="1">
          <p15:clr>
            <a:srgbClr val="FBAE40"/>
          </p15:clr>
        </p15:guide>
        <p15:guide id="10" pos="12790" userDrawn="1">
          <p15:clr>
            <a:srgbClr val="FBAE40"/>
          </p15:clr>
        </p15:guide>
        <p15:guide id="11" pos="816" userDrawn="1">
          <p15:clr>
            <a:srgbClr val="FBAE40"/>
          </p15:clr>
        </p15:guide>
        <p15:guide id="12" orient="horz" pos="2756" userDrawn="1">
          <p15:clr>
            <a:srgbClr val="FBAE40"/>
          </p15:clr>
        </p15:guide>
        <p15:guide id="13" orient="horz" pos="827" userDrawn="1">
          <p15:clr>
            <a:srgbClr val="FBAE40"/>
          </p15:clr>
        </p15:guide>
        <p15:guide id="14" pos="135" userDrawn="1">
          <p15:clr>
            <a:srgbClr val="C35EA4"/>
          </p15:clr>
        </p15:guide>
        <p15:guide id="15" pos="13471" userDrawn="1">
          <p15:clr>
            <a:srgbClr val="C35EA4"/>
          </p15:clr>
        </p15:guide>
        <p15:guide id="16" pos="6803" userDrawn="1">
          <p15:clr>
            <a:srgbClr val="9FCC3B"/>
          </p15:clr>
        </p15:guide>
        <p15:guide id="17" pos="9261" userDrawn="1">
          <p15:clr>
            <a:srgbClr val="FBAE40"/>
          </p15:clr>
        </p15:guide>
        <p15:guide id="18" orient="horz" pos="9604" userDrawn="1">
          <p15:clr>
            <a:srgbClr val="9FCC3B"/>
          </p15:clr>
        </p15:guide>
        <p15:guide id="19" pos="7061" userDrawn="1">
          <p15:clr>
            <a:srgbClr val="5ACBF0"/>
          </p15:clr>
        </p15:guide>
        <p15:guide id="20" pos="6577" userDrawn="1">
          <p15:clr>
            <a:srgbClr val="5ACBF0"/>
          </p15:clr>
        </p15:guide>
        <p15:guide id="21" orient="horz" pos="2460" userDrawn="1">
          <p15:clr>
            <a:srgbClr val="FBAE40"/>
          </p15:clr>
        </p15:guide>
        <p15:guide id="22" orient="horz" pos="1770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cademic Poster Option 3">
    <p:bg>
      <p:bgPr>
        <a:solidFill>
          <a:schemeClr val="bg2"/>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6A7A43B-9EE0-2D45-B31F-C1B3BCE83CFB}"/>
              </a:ext>
            </a:extLst>
          </p:cNvPr>
          <p:cNvSpPr>
            <a:spLocks noGrp="1"/>
          </p:cNvSpPr>
          <p:nvPr>
            <p:ph type="body" sz="quarter" idx="10" hasCustomPrompt="1"/>
          </p:nvPr>
        </p:nvSpPr>
        <p:spPr>
          <a:xfrm>
            <a:off x="1294313" y="1097687"/>
            <a:ext cx="11781607" cy="2459901"/>
          </a:xfrm>
        </p:spPr>
        <p:txBody>
          <a:bodyPr lIns="0" tIns="0" rIns="0" bIns="0">
            <a:noAutofit/>
          </a:bodyPr>
          <a:lstStyle>
            <a:lvl1pPr marL="0" indent="0" algn="l">
              <a:lnSpc>
                <a:spcPct val="100000"/>
              </a:lnSpc>
              <a:spcBef>
                <a:spcPts val="0"/>
              </a:spcBef>
              <a:buFontTx/>
              <a:buNone/>
              <a:defRPr sz="6804" baseline="0">
                <a:solidFill>
                  <a:srgbClr val="271E3D"/>
                </a:solidFill>
                <a:latin typeface="+mj-lt"/>
              </a:defRPr>
            </a:lvl1pPr>
            <a:lvl2pPr marL="691375" indent="0" algn="ctr">
              <a:buFontTx/>
              <a:buNone/>
              <a:defRPr sz="16134">
                <a:solidFill>
                  <a:schemeClr val="bg1"/>
                </a:solidFill>
                <a:latin typeface="+mj-lt"/>
              </a:defRPr>
            </a:lvl2pPr>
            <a:lvl3pPr marL="1382753" indent="0" algn="ctr">
              <a:buFontTx/>
              <a:buNone/>
              <a:defRPr sz="14522">
                <a:solidFill>
                  <a:schemeClr val="bg1"/>
                </a:solidFill>
                <a:latin typeface="+mj-lt"/>
              </a:defRPr>
            </a:lvl3pPr>
            <a:lvl4pPr marL="2074128" indent="0" algn="ctr">
              <a:buFontTx/>
              <a:buNone/>
              <a:defRPr sz="13312">
                <a:solidFill>
                  <a:schemeClr val="bg1"/>
                </a:solidFill>
                <a:latin typeface="+mj-lt"/>
              </a:defRPr>
            </a:lvl4pPr>
            <a:lvl5pPr marL="2765504" indent="0" algn="ctr">
              <a:buFontTx/>
              <a:buNone/>
              <a:defRPr sz="13312">
                <a:solidFill>
                  <a:schemeClr val="bg1"/>
                </a:solidFill>
                <a:latin typeface="+mj-lt"/>
              </a:defRPr>
            </a:lvl5pPr>
          </a:lstStyle>
          <a:p>
            <a:pPr lvl="0"/>
            <a:r>
              <a:rPr lang="en-GB" dirty="0"/>
              <a:t>Title of your work here</a:t>
            </a:r>
            <a:endParaRPr lang="en-US" dirty="0"/>
          </a:p>
        </p:txBody>
      </p:sp>
      <p:sp>
        <p:nvSpPr>
          <p:cNvPr id="16" name="Text Placeholder 8">
            <a:extLst>
              <a:ext uri="{FF2B5EF4-FFF2-40B4-BE49-F238E27FC236}">
                <a16:creationId xmlns:a16="http://schemas.microsoft.com/office/drawing/2014/main" id="{DDD04FDC-6A1A-40E4-573C-E9B8B6E6FB16}"/>
              </a:ext>
            </a:extLst>
          </p:cNvPr>
          <p:cNvSpPr>
            <a:spLocks noGrp="1"/>
          </p:cNvSpPr>
          <p:nvPr>
            <p:ph type="body" sz="quarter" idx="12" hasCustomPrompt="1"/>
          </p:nvPr>
        </p:nvSpPr>
        <p:spPr>
          <a:xfrm>
            <a:off x="1295400" y="29264429"/>
            <a:ext cx="15363701" cy="392672"/>
          </a:xfrm>
        </p:spPr>
        <p:txBody>
          <a:bodyPr wrap="square" lIns="0" tIns="0" rIns="0" bIns="0" anchor="b" anchorCtr="0">
            <a:spAutoFit/>
          </a:bodyPr>
          <a:lstStyle>
            <a:lvl1pPr marL="0" indent="0" algn="l">
              <a:buFontTx/>
              <a:buNone/>
              <a:defRPr sz="2835" baseline="0">
                <a:solidFill>
                  <a:srgbClr val="271E3D"/>
                </a:solidFill>
                <a:latin typeface="Arial" panose="020B0604020202020204" pitchFamily="34" charset="0"/>
              </a:defRPr>
            </a:lvl1pPr>
            <a:lvl2pPr marL="488319" indent="0" algn="ctr">
              <a:buFontTx/>
              <a:buNone/>
              <a:defRPr sz="11396">
                <a:solidFill>
                  <a:schemeClr val="bg1"/>
                </a:solidFill>
                <a:latin typeface="+mj-lt"/>
              </a:defRPr>
            </a:lvl2pPr>
            <a:lvl3pPr marL="976639" indent="0" algn="ctr">
              <a:buFontTx/>
              <a:buNone/>
              <a:defRPr sz="10257">
                <a:solidFill>
                  <a:schemeClr val="bg1"/>
                </a:solidFill>
                <a:latin typeface="+mj-lt"/>
              </a:defRPr>
            </a:lvl3pPr>
            <a:lvl4pPr marL="1464956" indent="0" algn="ctr">
              <a:buFontTx/>
              <a:buNone/>
              <a:defRPr sz="9402">
                <a:solidFill>
                  <a:schemeClr val="bg1"/>
                </a:solidFill>
                <a:latin typeface="+mj-lt"/>
              </a:defRPr>
            </a:lvl4pPr>
            <a:lvl5pPr marL="1953276" indent="0" algn="ctr">
              <a:buFontTx/>
              <a:buNone/>
              <a:defRPr sz="9402">
                <a:solidFill>
                  <a:schemeClr val="bg1"/>
                </a:solidFill>
                <a:latin typeface="+mj-lt"/>
              </a:defRPr>
            </a:lvl5pPr>
          </a:lstStyle>
          <a:p>
            <a:pPr lvl="0"/>
            <a:r>
              <a:rPr lang="en-GB" dirty="0"/>
              <a:t>Click to add authors</a:t>
            </a:r>
            <a:endParaRPr lang="en-US" dirty="0"/>
          </a:p>
        </p:txBody>
      </p:sp>
      <p:sp>
        <p:nvSpPr>
          <p:cNvPr id="24" name="Text Placeholder 8">
            <a:extLst>
              <a:ext uri="{FF2B5EF4-FFF2-40B4-BE49-F238E27FC236}">
                <a16:creationId xmlns:a16="http://schemas.microsoft.com/office/drawing/2014/main" id="{0A9868AC-66CD-A24F-9BBB-ADD6446B1754}"/>
              </a:ext>
            </a:extLst>
          </p:cNvPr>
          <p:cNvSpPr>
            <a:spLocks noGrp="1"/>
          </p:cNvSpPr>
          <p:nvPr>
            <p:ph type="body" sz="quarter" idx="17" hasCustomPrompt="1"/>
          </p:nvPr>
        </p:nvSpPr>
        <p:spPr>
          <a:xfrm>
            <a:off x="1292723" y="3603259"/>
            <a:ext cx="11781607" cy="392678"/>
          </a:xfrm>
        </p:spPr>
        <p:txBody>
          <a:bodyPr wrap="square" lIns="0" tIns="0" rIns="0" bIns="0" anchor="b" anchorCtr="0">
            <a:spAutoFit/>
          </a:bodyPr>
          <a:lstStyle>
            <a:lvl1pPr marL="0" indent="0" algn="l">
              <a:buFontTx/>
              <a:buNone/>
              <a:defRPr sz="2835" baseline="0">
                <a:solidFill>
                  <a:srgbClr val="271E3D"/>
                </a:solidFill>
                <a:latin typeface="Arial" panose="020B0604020202020204" pitchFamily="34" charset="0"/>
              </a:defRPr>
            </a:lvl1pPr>
            <a:lvl2pPr marL="488319" indent="0" algn="ctr">
              <a:buFontTx/>
              <a:buNone/>
              <a:defRPr sz="11396">
                <a:solidFill>
                  <a:schemeClr val="bg1"/>
                </a:solidFill>
                <a:latin typeface="+mj-lt"/>
              </a:defRPr>
            </a:lvl2pPr>
            <a:lvl3pPr marL="976639" indent="0" algn="ctr">
              <a:buFontTx/>
              <a:buNone/>
              <a:defRPr sz="10257">
                <a:solidFill>
                  <a:schemeClr val="bg1"/>
                </a:solidFill>
                <a:latin typeface="+mj-lt"/>
              </a:defRPr>
            </a:lvl3pPr>
            <a:lvl4pPr marL="1464956" indent="0" algn="ctr">
              <a:buFontTx/>
              <a:buNone/>
              <a:defRPr sz="9402">
                <a:solidFill>
                  <a:schemeClr val="bg1"/>
                </a:solidFill>
                <a:latin typeface="+mj-lt"/>
              </a:defRPr>
            </a:lvl4pPr>
            <a:lvl5pPr marL="1953276" indent="0" algn="ctr">
              <a:buFontTx/>
              <a:buNone/>
              <a:defRPr sz="9402">
                <a:solidFill>
                  <a:schemeClr val="bg1"/>
                </a:solidFill>
                <a:latin typeface="+mj-lt"/>
              </a:defRPr>
            </a:lvl5pPr>
          </a:lstStyle>
          <a:p>
            <a:pPr lvl="0"/>
            <a:r>
              <a:rPr lang="en-GB" dirty="0"/>
              <a:t>A detailed subtitle here</a:t>
            </a:r>
            <a:endParaRPr lang="en-US" dirty="0"/>
          </a:p>
        </p:txBody>
      </p:sp>
      <p:cxnSp>
        <p:nvCxnSpPr>
          <p:cNvPr id="46" name="Straight Connector 45">
            <a:extLst>
              <a:ext uri="{FF2B5EF4-FFF2-40B4-BE49-F238E27FC236}">
                <a16:creationId xmlns:a16="http://schemas.microsoft.com/office/drawing/2014/main" id="{D3912536-3F0D-734F-88CC-66DBB6750D16}"/>
              </a:ext>
            </a:extLst>
          </p:cNvPr>
          <p:cNvCxnSpPr>
            <a:cxnSpLocks/>
          </p:cNvCxnSpPr>
          <p:nvPr userDrawn="1"/>
        </p:nvCxnSpPr>
        <p:spPr>
          <a:xfrm>
            <a:off x="1292723" y="28852660"/>
            <a:ext cx="19006416"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1A2A8A87-8ED2-0C46-89E1-9E065D158FBA}"/>
              </a:ext>
            </a:extLst>
          </p:cNvPr>
          <p:cNvPicPr>
            <a:picLocks noChangeAspect="1"/>
          </p:cNvPicPr>
          <p:nvPr userDrawn="1"/>
        </p:nvPicPr>
        <p:blipFill>
          <a:blip r:embed="rId2"/>
          <a:srcRect/>
          <a:stretch/>
        </p:blipFill>
        <p:spPr>
          <a:xfrm>
            <a:off x="15175914" y="1312863"/>
            <a:ext cx="5123428" cy="2604246"/>
          </a:xfrm>
          <a:prstGeom prst="rect">
            <a:avLst/>
          </a:prstGeom>
        </p:spPr>
      </p:pic>
      <p:grpSp>
        <p:nvGrpSpPr>
          <p:cNvPr id="3" name="Group 2">
            <a:extLst>
              <a:ext uri="{FF2B5EF4-FFF2-40B4-BE49-F238E27FC236}">
                <a16:creationId xmlns:a16="http://schemas.microsoft.com/office/drawing/2014/main" id="{8EEE02BA-2FC5-F148-9DE7-8C25E26D4E77}"/>
              </a:ext>
            </a:extLst>
          </p:cNvPr>
          <p:cNvGrpSpPr/>
          <p:nvPr userDrawn="1"/>
        </p:nvGrpSpPr>
        <p:grpSpPr>
          <a:xfrm>
            <a:off x="16848756" y="29155215"/>
            <a:ext cx="3455369" cy="1363627"/>
            <a:chOff x="24083371" y="41132715"/>
            <a:chExt cx="4846812" cy="1923830"/>
          </a:xfrm>
        </p:grpSpPr>
        <p:sp>
          <p:nvSpPr>
            <p:cNvPr id="13" name="Rectangle 12">
              <a:extLst>
                <a:ext uri="{FF2B5EF4-FFF2-40B4-BE49-F238E27FC236}">
                  <a16:creationId xmlns:a16="http://schemas.microsoft.com/office/drawing/2014/main" id="{6F34B348-D47C-074F-9AF0-2457E642CB4F}"/>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21" dirty="0"/>
            </a:p>
          </p:txBody>
        </p:sp>
        <p:pic>
          <p:nvPicPr>
            <p:cNvPr id="15" name="Picture 14">
              <a:extLst>
                <a:ext uri="{FF2B5EF4-FFF2-40B4-BE49-F238E27FC236}">
                  <a16:creationId xmlns:a16="http://schemas.microsoft.com/office/drawing/2014/main" id="{1591705F-A14B-B24C-BF3B-C011BF967005}"/>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
        <p:nvSpPr>
          <p:cNvPr id="12" name="TextBox 11">
            <a:extLst>
              <a:ext uri="{FF2B5EF4-FFF2-40B4-BE49-F238E27FC236}">
                <a16:creationId xmlns:a16="http://schemas.microsoft.com/office/drawing/2014/main" id="{A394094E-52EB-CA7E-3078-FC089BA138AD}"/>
              </a:ext>
            </a:extLst>
          </p:cNvPr>
          <p:cNvSpPr txBox="1"/>
          <p:nvPr userDrawn="1"/>
        </p:nvSpPr>
        <p:spPr>
          <a:xfrm>
            <a:off x="-5427406" y="-88490"/>
            <a:ext cx="184731" cy="990271"/>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971760895"/>
      </p:ext>
    </p:extLst>
  </p:cSld>
  <p:clrMapOvr>
    <a:masterClrMapping/>
  </p:clrMapOvr>
  <p:extLst>
    <p:ext uri="{DCECCB84-F9BA-43D5-87BE-67443E8EF086}">
      <p15:sldGuideLst xmlns:p15="http://schemas.microsoft.com/office/powerpoint/2012/main">
        <p15:guide id="4" orient="horz" pos="147" userDrawn="1">
          <p15:clr>
            <a:srgbClr val="C35EA4"/>
          </p15:clr>
        </p15:guide>
        <p15:guide id="5" orient="horz" pos="19089" userDrawn="1">
          <p15:clr>
            <a:srgbClr val="C35EA4"/>
          </p15:clr>
        </p15:guide>
        <p15:guide id="9" orient="horz" pos="18631" userDrawn="1">
          <p15:clr>
            <a:srgbClr val="FBAE40"/>
          </p15:clr>
        </p15:guide>
        <p15:guide id="10" pos="12790" userDrawn="1">
          <p15:clr>
            <a:srgbClr val="FBAE40"/>
          </p15:clr>
        </p15:guide>
        <p15:guide id="11" pos="816" userDrawn="1">
          <p15:clr>
            <a:srgbClr val="FBAE40"/>
          </p15:clr>
        </p15:guide>
        <p15:guide id="12" orient="horz" pos="2756" userDrawn="1">
          <p15:clr>
            <a:srgbClr val="FBAE40"/>
          </p15:clr>
        </p15:guide>
        <p15:guide id="13" orient="horz" pos="827" userDrawn="1">
          <p15:clr>
            <a:srgbClr val="FBAE40"/>
          </p15:clr>
        </p15:guide>
        <p15:guide id="14" pos="135" userDrawn="1">
          <p15:clr>
            <a:srgbClr val="C35EA4"/>
          </p15:clr>
        </p15:guide>
        <p15:guide id="15" pos="13471" userDrawn="1">
          <p15:clr>
            <a:srgbClr val="C35EA4"/>
          </p15:clr>
        </p15:guide>
        <p15:guide id="16" pos="6803" userDrawn="1">
          <p15:clr>
            <a:srgbClr val="9FCC3B"/>
          </p15:clr>
        </p15:guide>
        <p15:guide id="17" pos="9261" userDrawn="1">
          <p15:clr>
            <a:srgbClr val="FBAE40"/>
          </p15:clr>
        </p15:guide>
        <p15:guide id="18" orient="horz" pos="9604" userDrawn="1">
          <p15:clr>
            <a:srgbClr val="9FCC3B"/>
          </p15:clr>
        </p15:guide>
        <p15:guide id="19" pos="7061" userDrawn="1">
          <p15:clr>
            <a:srgbClr val="5ACBF0"/>
          </p15:clr>
        </p15:guide>
        <p15:guide id="20" pos="6577" userDrawn="1">
          <p15:clr>
            <a:srgbClr val="5ACBF0"/>
          </p15:clr>
        </p15:guide>
        <p15:guide id="21" orient="horz" pos="2460" userDrawn="1">
          <p15:clr>
            <a:srgbClr val="FBAE40"/>
          </p15:clr>
        </p15:guide>
        <p15:guide id="22" orient="horz" pos="17701"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84973" y="1623476"/>
            <a:ext cx="18629591" cy="5893844"/>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1484973" y="8117283"/>
            <a:ext cx="18629591" cy="1934733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1484970" y="28262234"/>
            <a:ext cx="4859893" cy="1623452"/>
          </a:xfrm>
          <a:prstGeom prst="rect">
            <a:avLst/>
          </a:prstGeom>
        </p:spPr>
        <p:txBody>
          <a:bodyPr vert="horz" lIns="91440" tIns="45720" rIns="91440" bIns="45720" rtlCol="0" anchor="ctr"/>
          <a:lstStyle>
            <a:lvl1pPr algn="l">
              <a:defRPr sz="1815" b="0" i="0">
                <a:solidFill>
                  <a:srgbClr val="8D8C93"/>
                </a:solidFill>
                <a:latin typeface="Palatino Linotype" panose="02040502050505030304" pitchFamily="18" charset="0"/>
              </a:defRPr>
            </a:lvl1pPr>
          </a:lstStyle>
          <a:p>
            <a:fld id="{E54BFB26-65E8-0746-AE1F-BB6A120F4B8F}" type="datetimeFigureOut">
              <a:rPr lang="en-US" smtClean="0"/>
              <a:pPr/>
              <a:t>10/19/22</a:t>
            </a:fld>
            <a:endParaRPr lang="en-US" dirty="0"/>
          </a:p>
        </p:txBody>
      </p:sp>
      <p:sp>
        <p:nvSpPr>
          <p:cNvPr id="5" name="Footer Placeholder 4"/>
          <p:cNvSpPr>
            <a:spLocks noGrp="1"/>
          </p:cNvSpPr>
          <p:nvPr>
            <p:ph type="ftr" sz="quarter" idx="3"/>
          </p:nvPr>
        </p:nvSpPr>
        <p:spPr>
          <a:xfrm>
            <a:off x="7154844" y="28262234"/>
            <a:ext cx="7289840" cy="1623452"/>
          </a:xfrm>
          <a:prstGeom prst="rect">
            <a:avLst/>
          </a:prstGeom>
        </p:spPr>
        <p:txBody>
          <a:bodyPr vert="horz" lIns="91440" tIns="45720" rIns="91440" bIns="45720" rtlCol="0" anchor="ctr"/>
          <a:lstStyle>
            <a:lvl1pPr algn="ctr">
              <a:defRPr sz="1815" b="0" i="0">
                <a:solidFill>
                  <a:schemeClr val="tx1">
                    <a:tint val="75000"/>
                  </a:schemeClr>
                </a:solidFill>
                <a:latin typeface="Palatino Linotype" panose="02040502050505030304" pitchFamily="18" charset="0"/>
              </a:defRPr>
            </a:lvl1pPr>
          </a:lstStyle>
          <a:p>
            <a:endParaRPr lang="en-US"/>
          </a:p>
        </p:txBody>
      </p:sp>
      <p:sp>
        <p:nvSpPr>
          <p:cNvPr id="6" name="Slide Number Placeholder 5"/>
          <p:cNvSpPr>
            <a:spLocks noGrp="1"/>
          </p:cNvSpPr>
          <p:nvPr>
            <p:ph type="sldNum" sz="quarter" idx="4"/>
          </p:nvPr>
        </p:nvSpPr>
        <p:spPr>
          <a:xfrm>
            <a:off x="15254667" y="28262234"/>
            <a:ext cx="4859893" cy="1623452"/>
          </a:xfrm>
          <a:prstGeom prst="rect">
            <a:avLst/>
          </a:prstGeom>
        </p:spPr>
        <p:txBody>
          <a:bodyPr vert="horz" lIns="91440" tIns="45720" rIns="91440" bIns="45720" rtlCol="0" anchor="ctr"/>
          <a:lstStyle>
            <a:lvl1pPr algn="r">
              <a:defRPr sz="1815" b="0" i="0">
                <a:solidFill>
                  <a:schemeClr val="tx1">
                    <a:tint val="75000"/>
                  </a:schemeClr>
                </a:solidFill>
                <a:latin typeface="Palatino Linotype" panose="02040502050505030304" pitchFamily="18" charset="0"/>
              </a:defRPr>
            </a:lvl1pPr>
          </a:lstStyle>
          <a:p>
            <a:fld id="{F6579A09-310B-C44E-BCE0-1A21A05AF25F}" type="slidenum">
              <a:rPr lang="en-US" smtClean="0"/>
              <a:t>‹#›</a:t>
            </a:fld>
            <a:endParaRPr lang="en-US"/>
          </a:p>
        </p:txBody>
      </p:sp>
    </p:spTree>
    <p:extLst>
      <p:ext uri="{BB962C8B-B14F-4D97-AF65-F5344CB8AC3E}">
        <p14:creationId xmlns:p14="http://schemas.microsoft.com/office/powerpoint/2010/main" val="857934676"/>
      </p:ext>
    </p:extLst>
  </p:cSld>
  <p:clrMap bg1="lt1" tx1="dk1" bg2="lt2" tx2="dk2" accent1="accent1" accent2="accent2" accent3="accent3" accent4="accent4" accent5="accent5" accent6="accent6" hlink="hlink" folHlink="folHlink"/>
  <p:sldLayoutIdLst>
    <p:sldLayoutId id="2147483713" r:id="rId1"/>
    <p:sldLayoutId id="2147483716" r:id="rId2"/>
    <p:sldLayoutId id="2147483717" r:id="rId3"/>
  </p:sldLayoutIdLst>
  <p:txStyles>
    <p:titleStyle>
      <a:lvl1pPr algn="l" defTabSz="1382753" rtl="0" eaLnBrk="1" latinLnBrk="0" hangingPunct="1">
        <a:lnSpc>
          <a:spcPct val="90000"/>
        </a:lnSpc>
        <a:spcBef>
          <a:spcPct val="0"/>
        </a:spcBef>
        <a:buNone/>
        <a:defRPr sz="6654" b="0" i="0" kern="1200">
          <a:solidFill>
            <a:schemeClr val="tx1"/>
          </a:solidFill>
          <a:latin typeface="Palatino Linotype" panose="02040502050505030304" pitchFamily="18" charset="0"/>
          <a:ea typeface="Palatino" pitchFamily="2" charset="77"/>
          <a:cs typeface="+mj-cs"/>
        </a:defRPr>
      </a:lvl1pPr>
    </p:titleStyle>
    <p:bodyStyle>
      <a:lvl1pPr marL="345690" indent="-345690" algn="l" defTabSz="1382753" rtl="0" eaLnBrk="1" latinLnBrk="0" hangingPunct="1">
        <a:lnSpc>
          <a:spcPct val="90000"/>
        </a:lnSpc>
        <a:spcBef>
          <a:spcPts val="1513"/>
        </a:spcBef>
        <a:buFont typeface="Arial" panose="020B0604020202020204" pitchFamily="34" charset="0"/>
        <a:buChar char="•"/>
        <a:defRPr sz="4233" b="0" i="0" kern="1200">
          <a:solidFill>
            <a:schemeClr val="tx1"/>
          </a:solidFill>
          <a:latin typeface="+mn-lt"/>
          <a:ea typeface="+mn-ea"/>
          <a:cs typeface="+mn-cs"/>
        </a:defRPr>
      </a:lvl1pPr>
      <a:lvl2pPr marL="1037065" indent="-345690" algn="l" defTabSz="1382753" rtl="0" eaLnBrk="1" latinLnBrk="0" hangingPunct="1">
        <a:lnSpc>
          <a:spcPct val="90000"/>
        </a:lnSpc>
        <a:spcBef>
          <a:spcPts val="756"/>
        </a:spcBef>
        <a:buFont typeface="Arial" panose="020B0604020202020204" pitchFamily="34" charset="0"/>
        <a:buChar char="•"/>
        <a:defRPr sz="3628" b="0" i="0" kern="1200">
          <a:solidFill>
            <a:schemeClr val="tx1"/>
          </a:solidFill>
          <a:latin typeface="+mn-lt"/>
          <a:ea typeface="+mn-ea"/>
          <a:cs typeface="+mn-cs"/>
        </a:defRPr>
      </a:lvl2pPr>
      <a:lvl3pPr marL="1728442" indent="-345690" algn="l" defTabSz="1382753" rtl="0" eaLnBrk="1" latinLnBrk="0" hangingPunct="1">
        <a:lnSpc>
          <a:spcPct val="90000"/>
        </a:lnSpc>
        <a:spcBef>
          <a:spcPts val="756"/>
        </a:spcBef>
        <a:buFont typeface="Arial" panose="020B0604020202020204" pitchFamily="34" charset="0"/>
        <a:buChar char="•"/>
        <a:defRPr sz="3024" b="0" i="0" kern="1200">
          <a:solidFill>
            <a:schemeClr val="tx1"/>
          </a:solidFill>
          <a:latin typeface="+mn-lt"/>
          <a:ea typeface="+mn-ea"/>
          <a:cs typeface="+mn-cs"/>
        </a:defRPr>
      </a:lvl3pPr>
      <a:lvl4pPr marL="2419818" indent="-345690" algn="l" defTabSz="1382753" rtl="0" eaLnBrk="1" latinLnBrk="0" hangingPunct="1">
        <a:lnSpc>
          <a:spcPct val="90000"/>
        </a:lnSpc>
        <a:spcBef>
          <a:spcPts val="756"/>
        </a:spcBef>
        <a:buFont typeface="Arial" panose="020B0604020202020204" pitchFamily="34" charset="0"/>
        <a:buChar char="•"/>
        <a:defRPr sz="2720" b="0" i="0" kern="1200">
          <a:solidFill>
            <a:schemeClr val="tx1"/>
          </a:solidFill>
          <a:latin typeface="+mn-lt"/>
          <a:ea typeface="+mn-ea"/>
          <a:cs typeface="+mn-cs"/>
        </a:defRPr>
      </a:lvl4pPr>
      <a:lvl5pPr marL="3111193" indent="-345690" algn="l" defTabSz="1382753" rtl="0" eaLnBrk="1" latinLnBrk="0" hangingPunct="1">
        <a:lnSpc>
          <a:spcPct val="90000"/>
        </a:lnSpc>
        <a:spcBef>
          <a:spcPts val="756"/>
        </a:spcBef>
        <a:buFont typeface="Arial" panose="020B0604020202020204" pitchFamily="34" charset="0"/>
        <a:buChar char="•"/>
        <a:defRPr sz="2720" b="0" i="0" kern="1200">
          <a:solidFill>
            <a:schemeClr val="tx1"/>
          </a:solidFill>
          <a:latin typeface="+mn-lt"/>
          <a:ea typeface="+mn-ea"/>
          <a:cs typeface="+mn-cs"/>
        </a:defRPr>
      </a:lvl5pPr>
      <a:lvl6pPr marL="3802570" indent="-345690" algn="l" defTabSz="1382753" rtl="0" eaLnBrk="1" latinLnBrk="0" hangingPunct="1">
        <a:lnSpc>
          <a:spcPct val="90000"/>
        </a:lnSpc>
        <a:spcBef>
          <a:spcPts val="756"/>
        </a:spcBef>
        <a:buFont typeface="Arial" panose="020B0604020202020204" pitchFamily="34" charset="0"/>
        <a:buChar char="•"/>
        <a:defRPr sz="2720" kern="1200">
          <a:solidFill>
            <a:schemeClr val="tx1"/>
          </a:solidFill>
          <a:latin typeface="+mn-lt"/>
          <a:ea typeface="+mn-ea"/>
          <a:cs typeface="+mn-cs"/>
        </a:defRPr>
      </a:lvl6pPr>
      <a:lvl7pPr marL="4493948" indent="-345690" algn="l" defTabSz="1382753" rtl="0" eaLnBrk="1" latinLnBrk="0" hangingPunct="1">
        <a:lnSpc>
          <a:spcPct val="90000"/>
        </a:lnSpc>
        <a:spcBef>
          <a:spcPts val="756"/>
        </a:spcBef>
        <a:buFont typeface="Arial" panose="020B0604020202020204" pitchFamily="34" charset="0"/>
        <a:buChar char="•"/>
        <a:defRPr sz="2720" kern="1200">
          <a:solidFill>
            <a:schemeClr val="tx1"/>
          </a:solidFill>
          <a:latin typeface="+mn-lt"/>
          <a:ea typeface="+mn-ea"/>
          <a:cs typeface="+mn-cs"/>
        </a:defRPr>
      </a:lvl7pPr>
      <a:lvl8pPr marL="5185325" indent="-345690" algn="l" defTabSz="1382753" rtl="0" eaLnBrk="1" latinLnBrk="0" hangingPunct="1">
        <a:lnSpc>
          <a:spcPct val="90000"/>
        </a:lnSpc>
        <a:spcBef>
          <a:spcPts val="756"/>
        </a:spcBef>
        <a:buFont typeface="Arial" panose="020B0604020202020204" pitchFamily="34" charset="0"/>
        <a:buChar char="•"/>
        <a:defRPr sz="2720" kern="1200">
          <a:solidFill>
            <a:schemeClr val="tx1"/>
          </a:solidFill>
          <a:latin typeface="+mn-lt"/>
          <a:ea typeface="+mn-ea"/>
          <a:cs typeface="+mn-cs"/>
        </a:defRPr>
      </a:lvl8pPr>
      <a:lvl9pPr marL="5876700" indent="-345690" algn="l" defTabSz="1382753" rtl="0" eaLnBrk="1" latinLnBrk="0" hangingPunct="1">
        <a:lnSpc>
          <a:spcPct val="90000"/>
        </a:lnSpc>
        <a:spcBef>
          <a:spcPts val="756"/>
        </a:spcBef>
        <a:buFont typeface="Arial" panose="020B0604020202020204" pitchFamily="34" charset="0"/>
        <a:buChar char="•"/>
        <a:defRPr sz="2720" kern="1200">
          <a:solidFill>
            <a:schemeClr val="tx1"/>
          </a:solidFill>
          <a:latin typeface="+mn-lt"/>
          <a:ea typeface="+mn-ea"/>
          <a:cs typeface="+mn-cs"/>
        </a:defRPr>
      </a:lvl9pPr>
    </p:bodyStyle>
    <p:otherStyle>
      <a:defPPr>
        <a:defRPr lang="en-US"/>
      </a:defPPr>
      <a:lvl1pPr marL="0" algn="l" defTabSz="1382753" rtl="0" eaLnBrk="1" latinLnBrk="0" hangingPunct="1">
        <a:defRPr sz="2720" kern="1200">
          <a:solidFill>
            <a:schemeClr val="tx1"/>
          </a:solidFill>
          <a:latin typeface="+mn-lt"/>
          <a:ea typeface="+mn-ea"/>
          <a:cs typeface="+mn-cs"/>
        </a:defRPr>
      </a:lvl1pPr>
      <a:lvl2pPr marL="691375" algn="l" defTabSz="1382753" rtl="0" eaLnBrk="1" latinLnBrk="0" hangingPunct="1">
        <a:defRPr sz="2720" kern="1200">
          <a:solidFill>
            <a:schemeClr val="tx1"/>
          </a:solidFill>
          <a:latin typeface="+mn-lt"/>
          <a:ea typeface="+mn-ea"/>
          <a:cs typeface="+mn-cs"/>
        </a:defRPr>
      </a:lvl2pPr>
      <a:lvl3pPr marL="1382753" algn="l" defTabSz="1382753" rtl="0" eaLnBrk="1" latinLnBrk="0" hangingPunct="1">
        <a:defRPr sz="2720" kern="1200">
          <a:solidFill>
            <a:schemeClr val="tx1"/>
          </a:solidFill>
          <a:latin typeface="+mn-lt"/>
          <a:ea typeface="+mn-ea"/>
          <a:cs typeface="+mn-cs"/>
        </a:defRPr>
      </a:lvl3pPr>
      <a:lvl4pPr marL="2074130" algn="l" defTabSz="1382753" rtl="0" eaLnBrk="1" latinLnBrk="0" hangingPunct="1">
        <a:defRPr sz="2720" kern="1200">
          <a:solidFill>
            <a:schemeClr val="tx1"/>
          </a:solidFill>
          <a:latin typeface="+mn-lt"/>
          <a:ea typeface="+mn-ea"/>
          <a:cs typeface="+mn-cs"/>
        </a:defRPr>
      </a:lvl4pPr>
      <a:lvl5pPr marL="2765508" algn="l" defTabSz="1382753" rtl="0" eaLnBrk="1" latinLnBrk="0" hangingPunct="1">
        <a:defRPr sz="2720" kern="1200">
          <a:solidFill>
            <a:schemeClr val="tx1"/>
          </a:solidFill>
          <a:latin typeface="+mn-lt"/>
          <a:ea typeface="+mn-ea"/>
          <a:cs typeface="+mn-cs"/>
        </a:defRPr>
      </a:lvl5pPr>
      <a:lvl6pPr marL="3456883" algn="l" defTabSz="1382753" rtl="0" eaLnBrk="1" latinLnBrk="0" hangingPunct="1">
        <a:defRPr sz="2720" kern="1200">
          <a:solidFill>
            <a:schemeClr val="tx1"/>
          </a:solidFill>
          <a:latin typeface="+mn-lt"/>
          <a:ea typeface="+mn-ea"/>
          <a:cs typeface="+mn-cs"/>
        </a:defRPr>
      </a:lvl6pPr>
      <a:lvl7pPr marL="4148258" algn="l" defTabSz="1382753" rtl="0" eaLnBrk="1" latinLnBrk="0" hangingPunct="1">
        <a:defRPr sz="2720" kern="1200">
          <a:solidFill>
            <a:schemeClr val="tx1"/>
          </a:solidFill>
          <a:latin typeface="+mn-lt"/>
          <a:ea typeface="+mn-ea"/>
          <a:cs typeface="+mn-cs"/>
        </a:defRPr>
      </a:lvl7pPr>
      <a:lvl8pPr marL="4839635" algn="l" defTabSz="1382753" rtl="0" eaLnBrk="1" latinLnBrk="0" hangingPunct="1">
        <a:defRPr sz="2720" kern="1200">
          <a:solidFill>
            <a:schemeClr val="tx1"/>
          </a:solidFill>
          <a:latin typeface="+mn-lt"/>
          <a:ea typeface="+mn-ea"/>
          <a:cs typeface="+mn-cs"/>
        </a:defRPr>
      </a:lvl8pPr>
      <a:lvl9pPr marL="5531011" algn="l" defTabSz="1382753" rtl="0" eaLnBrk="1" latinLnBrk="0" hangingPunct="1">
        <a:defRPr sz="2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hart" Target="../charts/chart5.xml"/><Relationship Id="rId1" Type="http://schemas.openxmlformats.org/officeDocument/2006/relationships/slideLayout" Target="../slideLayouts/slideLayout3.xml"/><Relationship Id="rId5" Type="http://schemas.openxmlformats.org/officeDocument/2006/relationships/chart" Target="../charts/chart6.x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D293F7-0253-E146-AADD-6E7DED2B65C1}"/>
              </a:ext>
            </a:extLst>
          </p:cNvPr>
          <p:cNvSpPr>
            <a:spLocks noGrp="1"/>
          </p:cNvSpPr>
          <p:nvPr>
            <p:ph type="body" sz="quarter" idx="10"/>
          </p:nvPr>
        </p:nvSpPr>
        <p:spPr/>
        <p:txBody>
          <a:bodyPr/>
          <a:lstStyle/>
          <a:p>
            <a:endParaRPr lang="en-US"/>
          </a:p>
        </p:txBody>
      </p:sp>
      <p:sp>
        <p:nvSpPr>
          <p:cNvPr id="3" name="Text Placeholder 2">
            <a:extLst>
              <a:ext uri="{FF2B5EF4-FFF2-40B4-BE49-F238E27FC236}">
                <a16:creationId xmlns:a16="http://schemas.microsoft.com/office/drawing/2014/main" id="{12F8F439-69DB-7942-A57C-AE67E7D1D3C4}"/>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904005BF-C60E-7241-9145-093FEC289D63}"/>
              </a:ext>
            </a:extLst>
          </p:cNvPr>
          <p:cNvSpPr>
            <a:spLocks noGrp="1"/>
          </p:cNvSpPr>
          <p:nvPr>
            <p:ph type="body" sz="quarter" idx="17"/>
          </p:nvPr>
        </p:nvSpPr>
        <p:spPr/>
        <p:txBody>
          <a:bodyPr/>
          <a:lstStyle/>
          <a:p>
            <a:endParaRPr lang="en-US"/>
          </a:p>
        </p:txBody>
      </p:sp>
      <p:sp>
        <p:nvSpPr>
          <p:cNvPr id="5" name="Rectangle 4">
            <a:extLst>
              <a:ext uri="{FF2B5EF4-FFF2-40B4-BE49-F238E27FC236}">
                <a16:creationId xmlns:a16="http://schemas.microsoft.com/office/drawing/2014/main" id="{45B0818D-0159-EE4F-97DC-72B541B75043}"/>
              </a:ext>
            </a:extLst>
          </p:cNvPr>
          <p:cNvSpPr/>
          <p:nvPr/>
        </p:nvSpPr>
        <p:spPr>
          <a:xfrm>
            <a:off x="1295399" y="4368633"/>
            <a:ext cx="9121219" cy="1084519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36">
              <a:solidFill>
                <a:srgbClr val="271E3D"/>
              </a:solidFill>
            </a:endParaRPr>
          </a:p>
        </p:txBody>
      </p:sp>
      <p:sp>
        <p:nvSpPr>
          <p:cNvPr id="6" name="Text Placeholder 8">
            <a:extLst>
              <a:ext uri="{FF2B5EF4-FFF2-40B4-BE49-F238E27FC236}">
                <a16:creationId xmlns:a16="http://schemas.microsoft.com/office/drawing/2014/main" id="{AA548C47-FEEA-6944-97F4-4D30DFC7E031}"/>
              </a:ext>
            </a:extLst>
          </p:cNvPr>
          <p:cNvSpPr txBox="1">
            <a:spLocks/>
          </p:cNvSpPr>
          <p:nvPr/>
        </p:nvSpPr>
        <p:spPr>
          <a:xfrm>
            <a:off x="1566297" y="4806336"/>
            <a:ext cx="8650441"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solidFill>
                  <a:srgbClr val="271E3D"/>
                </a:solidFill>
              </a:rPr>
              <a:t>Introduction (Click to add heading here) </a:t>
            </a:r>
          </a:p>
        </p:txBody>
      </p:sp>
      <p:sp>
        <p:nvSpPr>
          <p:cNvPr id="8" name="Picture Placeholder 25">
            <a:extLst>
              <a:ext uri="{FF2B5EF4-FFF2-40B4-BE49-F238E27FC236}">
                <a16:creationId xmlns:a16="http://schemas.microsoft.com/office/drawing/2014/main" id="{0E03FD78-3D75-DE4A-B077-49B5809EFB65}"/>
              </a:ext>
            </a:extLst>
          </p:cNvPr>
          <p:cNvSpPr txBox="1">
            <a:spLocks/>
          </p:cNvSpPr>
          <p:nvPr/>
        </p:nvSpPr>
        <p:spPr>
          <a:xfrm>
            <a:off x="1572008" y="10477732"/>
            <a:ext cx="8568000" cy="4401072"/>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33" dirty="0"/>
              <a:t>Insert your image here</a:t>
            </a:r>
          </a:p>
        </p:txBody>
      </p:sp>
      <p:sp>
        <p:nvSpPr>
          <p:cNvPr id="9" name="Text Placeholder 35">
            <a:extLst>
              <a:ext uri="{FF2B5EF4-FFF2-40B4-BE49-F238E27FC236}">
                <a16:creationId xmlns:a16="http://schemas.microsoft.com/office/drawing/2014/main" id="{5703E669-D0FA-DA4C-978D-BA3FAC1A4700}"/>
              </a:ext>
            </a:extLst>
          </p:cNvPr>
          <p:cNvSpPr txBox="1">
            <a:spLocks/>
          </p:cNvSpPr>
          <p:nvPr/>
        </p:nvSpPr>
        <p:spPr>
          <a:xfrm>
            <a:off x="1566121" y="5494515"/>
            <a:ext cx="8650794" cy="4401072"/>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2339" dirty="0">
                <a:solidFill>
                  <a:srgbClr val="000000"/>
                </a:solidFill>
              </a:rPr>
              <a:t>Click to add your copy here. </a:t>
            </a:r>
            <a:r>
              <a:rPr lang="en-GB" sz="2339"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0" name="Text Placeholder 8">
            <a:extLst>
              <a:ext uri="{FF2B5EF4-FFF2-40B4-BE49-F238E27FC236}">
                <a16:creationId xmlns:a16="http://schemas.microsoft.com/office/drawing/2014/main" id="{01DE37D8-422B-8847-9B40-76607F048952}"/>
              </a:ext>
            </a:extLst>
          </p:cNvPr>
          <p:cNvSpPr txBox="1">
            <a:spLocks/>
          </p:cNvSpPr>
          <p:nvPr/>
        </p:nvSpPr>
        <p:spPr>
          <a:xfrm>
            <a:off x="1292722" y="15902002"/>
            <a:ext cx="9123895"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t>Experiment (Click to add heading here) </a:t>
            </a:r>
          </a:p>
        </p:txBody>
      </p:sp>
      <p:sp>
        <p:nvSpPr>
          <p:cNvPr id="11" name="Text Placeholder 35">
            <a:extLst>
              <a:ext uri="{FF2B5EF4-FFF2-40B4-BE49-F238E27FC236}">
                <a16:creationId xmlns:a16="http://schemas.microsoft.com/office/drawing/2014/main" id="{A38756A7-16C5-FA49-8C5B-E7CE8F9E95D7}"/>
              </a:ext>
            </a:extLst>
          </p:cNvPr>
          <p:cNvSpPr txBox="1">
            <a:spLocks/>
          </p:cNvSpPr>
          <p:nvPr/>
        </p:nvSpPr>
        <p:spPr>
          <a:xfrm>
            <a:off x="1292721" y="16590181"/>
            <a:ext cx="9123897" cy="6055772"/>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39" dirty="0"/>
          </a:p>
          <a:p>
            <a:pPr indent="-345690">
              <a:buFont typeface="Arial" panose="020B0604020202020204" pitchFamily="34" charset="0"/>
              <a:buChar char="•"/>
              <a:defRPr/>
            </a:pPr>
            <a:r>
              <a:rPr lang="en-GB" sz="2339" dirty="0"/>
              <a:t>Text text text text text text text text text text text text text text text</a:t>
            </a:r>
          </a:p>
          <a:p>
            <a:pPr indent="-345690">
              <a:buFont typeface="Arial" panose="020B0604020202020204" pitchFamily="34" charset="0"/>
              <a:buChar char="•"/>
              <a:defRPr/>
            </a:pPr>
            <a:r>
              <a:rPr lang="en-GB" sz="2339" dirty="0"/>
              <a:t>Text text text text text text text text text</a:t>
            </a:r>
          </a:p>
          <a:p>
            <a:pPr indent="-345690">
              <a:buFont typeface="Arial" panose="020B0604020202020204" pitchFamily="34" charset="0"/>
              <a:buChar char="•"/>
              <a:defRPr/>
            </a:pPr>
            <a:r>
              <a:rPr lang="en-GB" sz="2339" dirty="0"/>
              <a:t>Text text text text text text text text text text text text</a:t>
            </a:r>
          </a:p>
          <a:p>
            <a:endParaRPr lang="en-GB" sz="2339" dirty="0"/>
          </a:p>
          <a:p>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39" dirty="0"/>
          </a:p>
        </p:txBody>
      </p:sp>
      <p:sp>
        <p:nvSpPr>
          <p:cNvPr id="12" name="Text Placeholder 8">
            <a:extLst>
              <a:ext uri="{FF2B5EF4-FFF2-40B4-BE49-F238E27FC236}">
                <a16:creationId xmlns:a16="http://schemas.microsoft.com/office/drawing/2014/main" id="{606DF2F6-A38E-A349-A37F-4D0BFC46D2F6}"/>
              </a:ext>
            </a:extLst>
          </p:cNvPr>
          <p:cNvSpPr txBox="1">
            <a:spLocks/>
          </p:cNvSpPr>
          <p:nvPr/>
        </p:nvSpPr>
        <p:spPr>
          <a:xfrm>
            <a:off x="11201915" y="4806336"/>
            <a:ext cx="9415776"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t>Results and Discussion (Click to add heading here) </a:t>
            </a:r>
          </a:p>
        </p:txBody>
      </p:sp>
      <p:sp>
        <p:nvSpPr>
          <p:cNvPr id="13" name="Text Placeholder 35">
            <a:extLst>
              <a:ext uri="{FF2B5EF4-FFF2-40B4-BE49-F238E27FC236}">
                <a16:creationId xmlns:a16="http://schemas.microsoft.com/office/drawing/2014/main" id="{85DE47AA-AE93-A34A-98F5-0B2943FF7A1D}"/>
              </a:ext>
            </a:extLst>
          </p:cNvPr>
          <p:cNvSpPr txBox="1">
            <a:spLocks/>
          </p:cNvSpPr>
          <p:nvPr/>
        </p:nvSpPr>
        <p:spPr>
          <a:xfrm>
            <a:off x="11201739" y="5494515"/>
            <a:ext cx="9415952" cy="7737500"/>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39" dirty="0"/>
          </a:p>
          <a:p>
            <a:pPr indent="-345690">
              <a:buFont typeface="Arial" panose="020B0604020202020204" pitchFamily="34" charset="0"/>
              <a:buChar char="•"/>
              <a:defRPr/>
            </a:pPr>
            <a:r>
              <a:rPr lang="en-GB" sz="2339" dirty="0"/>
              <a:t>Text text text text text text text text text text text text text text text</a:t>
            </a:r>
          </a:p>
          <a:p>
            <a:pPr indent="-345690">
              <a:buFont typeface="Arial" panose="020B0604020202020204" pitchFamily="34" charset="0"/>
              <a:buChar char="•"/>
              <a:defRPr/>
            </a:pPr>
            <a:r>
              <a:rPr lang="en-GB" sz="2339" dirty="0"/>
              <a:t>Text text text text text text text text text</a:t>
            </a:r>
          </a:p>
          <a:p>
            <a:pPr indent="-345690">
              <a:buFont typeface="Arial" panose="020B0604020202020204" pitchFamily="34" charset="0"/>
              <a:buChar char="•"/>
              <a:defRPr/>
            </a:pPr>
            <a:r>
              <a:rPr lang="en-GB" sz="2339" dirty="0"/>
              <a:t>Text text text text text text text text text text text text</a:t>
            </a:r>
          </a:p>
          <a:p>
            <a:pPr indent="-345690">
              <a:buFont typeface="Arial" panose="020B0604020202020204" pitchFamily="34" charset="0"/>
              <a:buChar char="•"/>
              <a:defRPr/>
            </a:pPr>
            <a:r>
              <a:rPr lang="en-GB" sz="2339" dirty="0"/>
              <a:t>Text text text text text text text text text text</a:t>
            </a:r>
          </a:p>
          <a:p>
            <a:endParaRPr lang="en-GB" sz="2339" dirty="0"/>
          </a:p>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sz="2339" dirty="0"/>
          </a:p>
          <a:p>
            <a:pPr>
              <a:defRPr/>
            </a:pPr>
            <a:r>
              <a:rPr lang="en-GB" sz="2339" dirty="0"/>
              <a:t>Subtitle here</a:t>
            </a:r>
          </a:p>
          <a:p>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5" name="Rectangle 14">
            <a:extLst>
              <a:ext uri="{FF2B5EF4-FFF2-40B4-BE49-F238E27FC236}">
                <a16:creationId xmlns:a16="http://schemas.microsoft.com/office/drawing/2014/main" id="{BC4C4BC9-DDE1-2D40-80F1-D3A086F02A5E}"/>
              </a:ext>
            </a:extLst>
          </p:cNvPr>
          <p:cNvSpPr/>
          <p:nvPr/>
        </p:nvSpPr>
        <p:spPr>
          <a:xfrm>
            <a:off x="1292720" y="23615603"/>
            <a:ext cx="19011405" cy="446684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36"/>
          </a:p>
        </p:txBody>
      </p:sp>
      <p:sp>
        <p:nvSpPr>
          <p:cNvPr id="16" name="Text Placeholder 8">
            <a:extLst>
              <a:ext uri="{FF2B5EF4-FFF2-40B4-BE49-F238E27FC236}">
                <a16:creationId xmlns:a16="http://schemas.microsoft.com/office/drawing/2014/main" id="{571072C5-7ACF-EF48-A712-FF41A64D882D}"/>
              </a:ext>
            </a:extLst>
          </p:cNvPr>
          <p:cNvSpPr txBox="1">
            <a:spLocks/>
          </p:cNvSpPr>
          <p:nvPr/>
        </p:nvSpPr>
        <p:spPr>
          <a:xfrm>
            <a:off x="1607554" y="23991236"/>
            <a:ext cx="9415776"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t>Conclusion (Click to add heading here) </a:t>
            </a:r>
          </a:p>
        </p:txBody>
      </p:sp>
      <p:sp>
        <p:nvSpPr>
          <p:cNvPr id="17" name="Text Placeholder 35">
            <a:extLst>
              <a:ext uri="{FF2B5EF4-FFF2-40B4-BE49-F238E27FC236}">
                <a16:creationId xmlns:a16="http://schemas.microsoft.com/office/drawing/2014/main" id="{C358D366-56E0-B046-8438-5AD43F9C6C2A}"/>
              </a:ext>
            </a:extLst>
          </p:cNvPr>
          <p:cNvSpPr txBox="1">
            <a:spLocks/>
          </p:cNvSpPr>
          <p:nvPr/>
        </p:nvSpPr>
        <p:spPr>
          <a:xfrm>
            <a:off x="1607377" y="24679416"/>
            <a:ext cx="12484246" cy="3020762"/>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sz="2339" dirty="0"/>
          </a:p>
        </p:txBody>
      </p:sp>
      <p:sp>
        <p:nvSpPr>
          <p:cNvPr id="18" name="Picture Placeholder 25">
            <a:extLst>
              <a:ext uri="{FF2B5EF4-FFF2-40B4-BE49-F238E27FC236}">
                <a16:creationId xmlns:a16="http://schemas.microsoft.com/office/drawing/2014/main" id="{13561AC3-6414-0B4D-B9C6-3F79EE4D01B8}"/>
              </a:ext>
            </a:extLst>
          </p:cNvPr>
          <p:cNvSpPr txBox="1">
            <a:spLocks/>
          </p:cNvSpPr>
          <p:nvPr/>
        </p:nvSpPr>
        <p:spPr>
          <a:xfrm>
            <a:off x="14468274" y="23991235"/>
            <a:ext cx="5523697" cy="3708942"/>
          </a:xfrm>
          <a:prstGeom prst="rect">
            <a:avLst/>
          </a:prstGeom>
          <a:solidFill>
            <a:srgbClr val="A4A0AE"/>
          </a:solidFill>
        </p:spPr>
        <p:txBody>
          <a:bodyPr anchor="ctr">
            <a:normAutofit/>
          </a:bodyPr>
          <a:lstStyle>
            <a:lvl1pPr marL="0" indent="0" algn="ctr" defTabSz="1950836" rtl="0" eaLnBrk="1" latinLnBrk="0" hangingPunct="1">
              <a:lnSpc>
                <a:spcPct val="90000"/>
              </a:lnSpc>
              <a:spcBef>
                <a:spcPts val="2134"/>
              </a:spcBef>
              <a:buFont typeface="Arial" panose="020B0604020202020204" pitchFamily="34" charset="0"/>
              <a:buNone/>
              <a:defRPr sz="4800"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3402" dirty="0"/>
              <a:t>Insert your image here</a:t>
            </a:r>
          </a:p>
        </p:txBody>
      </p:sp>
      <p:cxnSp>
        <p:nvCxnSpPr>
          <p:cNvPr id="19" name="Straight Connector 18">
            <a:extLst>
              <a:ext uri="{FF2B5EF4-FFF2-40B4-BE49-F238E27FC236}">
                <a16:creationId xmlns:a16="http://schemas.microsoft.com/office/drawing/2014/main" id="{BBF260BA-06BE-294D-972D-501B699B99EB}"/>
              </a:ext>
            </a:extLst>
          </p:cNvPr>
          <p:cNvCxnSpPr>
            <a:cxnSpLocks/>
          </p:cNvCxnSpPr>
          <p:nvPr/>
        </p:nvCxnSpPr>
        <p:spPr>
          <a:xfrm flipH="1">
            <a:off x="10826497" y="4385246"/>
            <a:ext cx="1" cy="18419312"/>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aphicFrame>
        <p:nvGraphicFramePr>
          <p:cNvPr id="20" name="Chart 19">
            <a:extLst>
              <a:ext uri="{FF2B5EF4-FFF2-40B4-BE49-F238E27FC236}">
                <a16:creationId xmlns:a16="http://schemas.microsoft.com/office/drawing/2014/main" id="{2ECAAC15-4AA0-BD4A-AEA3-1D9768F9AD9A}"/>
              </a:ext>
            </a:extLst>
          </p:cNvPr>
          <p:cNvGraphicFramePr/>
          <p:nvPr>
            <p:extLst>
              <p:ext uri="{D42A27DB-BD31-4B8C-83A1-F6EECF244321}">
                <p14:modId xmlns:p14="http://schemas.microsoft.com/office/powerpoint/2010/main" val="2490538302"/>
              </p:ext>
            </p:extLst>
          </p:nvPr>
        </p:nvGraphicFramePr>
        <p:xfrm>
          <a:off x="11108751" y="13505303"/>
          <a:ext cx="9366441" cy="4167610"/>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 Placeholder 35">
            <a:extLst>
              <a:ext uri="{FF2B5EF4-FFF2-40B4-BE49-F238E27FC236}">
                <a16:creationId xmlns:a16="http://schemas.microsoft.com/office/drawing/2014/main" id="{169695E6-5695-B542-9152-1D679FA1E05E}"/>
              </a:ext>
            </a:extLst>
          </p:cNvPr>
          <p:cNvSpPr txBox="1">
            <a:spLocks/>
          </p:cNvSpPr>
          <p:nvPr/>
        </p:nvSpPr>
        <p:spPr>
          <a:xfrm>
            <a:off x="11201739" y="18361093"/>
            <a:ext cx="9415952" cy="1733983"/>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Subtitle here</a:t>
            </a:r>
          </a:p>
          <a:p>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47" name="Group 46">
            <a:extLst>
              <a:ext uri="{FF2B5EF4-FFF2-40B4-BE49-F238E27FC236}">
                <a16:creationId xmlns:a16="http://schemas.microsoft.com/office/drawing/2014/main" id="{A4F77A13-4FB0-C248-BA95-D2B0FCE6D1CB}"/>
              </a:ext>
            </a:extLst>
          </p:cNvPr>
          <p:cNvGrpSpPr/>
          <p:nvPr/>
        </p:nvGrpSpPr>
        <p:grpSpPr>
          <a:xfrm>
            <a:off x="11207659" y="21107423"/>
            <a:ext cx="5878399" cy="1052744"/>
            <a:chOff x="15724188" y="28249739"/>
            <a:chExt cx="12416609" cy="2223650"/>
          </a:xfrm>
        </p:grpSpPr>
        <p:pic>
          <p:nvPicPr>
            <p:cNvPr id="48" name="Picture 47">
              <a:extLst>
                <a:ext uri="{FF2B5EF4-FFF2-40B4-BE49-F238E27FC236}">
                  <a16:creationId xmlns:a16="http://schemas.microsoft.com/office/drawing/2014/main" id="{B67A63FE-3964-4A42-95C9-3B78DE9BE3F3}"/>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49" name="Picture 48">
              <a:extLst>
                <a:ext uri="{FF2B5EF4-FFF2-40B4-BE49-F238E27FC236}">
                  <a16:creationId xmlns:a16="http://schemas.microsoft.com/office/drawing/2014/main" id="{29AE2ED7-5D27-C142-8409-ACC17CA25FB1}"/>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50" name="Picture 49">
              <a:extLst>
                <a:ext uri="{FF2B5EF4-FFF2-40B4-BE49-F238E27FC236}">
                  <a16:creationId xmlns:a16="http://schemas.microsoft.com/office/drawing/2014/main" id="{FDE3BB56-6A08-5141-BE70-0DB66E3B84CD}"/>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51" name="Picture 50">
              <a:extLst>
                <a:ext uri="{FF2B5EF4-FFF2-40B4-BE49-F238E27FC236}">
                  <a16:creationId xmlns:a16="http://schemas.microsoft.com/office/drawing/2014/main" id="{D63E69C2-BF17-DC4D-A52B-FCFBC19F645C}"/>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52" name="Picture 51">
              <a:extLst>
                <a:ext uri="{FF2B5EF4-FFF2-40B4-BE49-F238E27FC236}">
                  <a16:creationId xmlns:a16="http://schemas.microsoft.com/office/drawing/2014/main" id="{1D4B125D-BD1D-E349-93B7-069003726F53}"/>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53" name="Picture 52">
              <a:extLst>
                <a:ext uri="{FF2B5EF4-FFF2-40B4-BE49-F238E27FC236}">
                  <a16:creationId xmlns:a16="http://schemas.microsoft.com/office/drawing/2014/main" id="{0BD0B45E-6499-A947-9B09-BECF4DB3CFFF}"/>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54" name="Picture 53">
              <a:extLst>
                <a:ext uri="{FF2B5EF4-FFF2-40B4-BE49-F238E27FC236}">
                  <a16:creationId xmlns:a16="http://schemas.microsoft.com/office/drawing/2014/main" id="{D690E875-278F-754E-B1E4-D91E31B8253F}"/>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55" name="Picture 54">
              <a:extLst>
                <a:ext uri="{FF2B5EF4-FFF2-40B4-BE49-F238E27FC236}">
                  <a16:creationId xmlns:a16="http://schemas.microsoft.com/office/drawing/2014/main" id="{2BFC8740-02F8-704E-94A4-19900689E095}"/>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56" name="Picture 55">
              <a:extLst>
                <a:ext uri="{FF2B5EF4-FFF2-40B4-BE49-F238E27FC236}">
                  <a16:creationId xmlns:a16="http://schemas.microsoft.com/office/drawing/2014/main" id="{EDD71837-413E-E142-A77E-15A9DD8AF1F5}"/>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57" name="Picture 56">
              <a:extLst>
                <a:ext uri="{FF2B5EF4-FFF2-40B4-BE49-F238E27FC236}">
                  <a16:creationId xmlns:a16="http://schemas.microsoft.com/office/drawing/2014/main" id="{9D8F590C-4E8B-B549-A167-FEF82A7A522D}"/>
                </a:ext>
              </a:extLst>
            </p:cNvPr>
            <p:cNvPicPr>
              <a:picLocks noChangeAspect="1"/>
            </p:cNvPicPr>
            <p:nvPr/>
          </p:nvPicPr>
          <p:blipFill>
            <a:blip r:embed="rId4"/>
            <a:stretch>
              <a:fillRect/>
            </a:stretch>
          </p:blipFill>
          <p:spPr>
            <a:xfrm>
              <a:off x="27102114" y="28249740"/>
              <a:ext cx="1038683" cy="2219004"/>
            </a:xfrm>
            <a:prstGeom prst="rect">
              <a:avLst/>
            </a:prstGeom>
          </p:spPr>
        </p:pic>
      </p:grpSp>
      <p:graphicFrame>
        <p:nvGraphicFramePr>
          <p:cNvPr id="58" name="Chart 57">
            <a:extLst>
              <a:ext uri="{FF2B5EF4-FFF2-40B4-BE49-F238E27FC236}">
                <a16:creationId xmlns:a16="http://schemas.microsoft.com/office/drawing/2014/main" id="{1EC66DC8-D97B-4545-AA8D-2B4916AB2FE5}"/>
              </a:ext>
            </a:extLst>
          </p:cNvPr>
          <p:cNvGraphicFramePr/>
          <p:nvPr>
            <p:extLst>
              <p:ext uri="{D42A27DB-BD31-4B8C-83A1-F6EECF244321}">
                <p14:modId xmlns:p14="http://schemas.microsoft.com/office/powerpoint/2010/main" val="1482769844"/>
              </p:ext>
            </p:extLst>
          </p:nvPr>
        </p:nvGraphicFramePr>
        <p:xfrm>
          <a:off x="17044256" y="19857045"/>
          <a:ext cx="3678526" cy="3553501"/>
        </p:xfrm>
        <a:graphic>
          <a:graphicData uri="http://schemas.openxmlformats.org/drawingml/2006/chart">
            <c:chart xmlns:c="http://schemas.openxmlformats.org/drawingml/2006/chart" xmlns:r="http://schemas.openxmlformats.org/officeDocument/2006/relationships" r:id="rId5"/>
          </a:graphicData>
        </a:graphic>
      </p:graphicFrame>
      <p:sp>
        <p:nvSpPr>
          <p:cNvPr id="7" name="TextBox 6">
            <a:extLst>
              <a:ext uri="{FF2B5EF4-FFF2-40B4-BE49-F238E27FC236}">
                <a16:creationId xmlns:a16="http://schemas.microsoft.com/office/drawing/2014/main" id="{23AE3643-A46E-2948-2A70-BEFFB3066AB9}"/>
              </a:ext>
            </a:extLst>
          </p:cNvPr>
          <p:cNvSpPr txBox="1"/>
          <p:nvPr/>
        </p:nvSpPr>
        <p:spPr>
          <a:xfrm>
            <a:off x="-6318792" y="835798"/>
            <a:ext cx="5565844" cy="36976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3871218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BBA3A1AF-BB33-2F9C-50B6-D7BCC41071CA}"/>
              </a:ext>
            </a:extLst>
          </p:cNvPr>
          <p:cNvSpPr/>
          <p:nvPr/>
        </p:nvSpPr>
        <p:spPr>
          <a:xfrm>
            <a:off x="1295399" y="4385246"/>
            <a:ext cx="9121219" cy="10828577"/>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36">
              <a:solidFill>
                <a:srgbClr val="271E3D"/>
              </a:solidFill>
            </a:endParaRPr>
          </a:p>
        </p:txBody>
      </p:sp>
      <p:sp>
        <p:nvSpPr>
          <p:cNvPr id="32" name="Text Placeholder 31">
            <a:extLst>
              <a:ext uri="{FF2B5EF4-FFF2-40B4-BE49-F238E27FC236}">
                <a16:creationId xmlns:a16="http://schemas.microsoft.com/office/drawing/2014/main" id="{8B3B6EB7-FF19-D77A-C8F7-13122705203D}"/>
              </a:ext>
            </a:extLst>
          </p:cNvPr>
          <p:cNvSpPr>
            <a:spLocks noGrp="1"/>
          </p:cNvSpPr>
          <p:nvPr>
            <p:ph type="body" sz="quarter" idx="10"/>
          </p:nvPr>
        </p:nvSpPr>
        <p:spPr/>
        <p:txBody>
          <a:bodyPr/>
          <a:lstStyle/>
          <a:p>
            <a:endParaRPr lang="en-US"/>
          </a:p>
        </p:txBody>
      </p:sp>
      <p:sp>
        <p:nvSpPr>
          <p:cNvPr id="33" name="Text Placeholder 32">
            <a:extLst>
              <a:ext uri="{FF2B5EF4-FFF2-40B4-BE49-F238E27FC236}">
                <a16:creationId xmlns:a16="http://schemas.microsoft.com/office/drawing/2014/main" id="{0630F546-44DC-27BE-ABC3-213591D4E0B8}"/>
              </a:ext>
            </a:extLst>
          </p:cNvPr>
          <p:cNvSpPr>
            <a:spLocks noGrp="1"/>
          </p:cNvSpPr>
          <p:nvPr>
            <p:ph type="body" sz="quarter" idx="12"/>
          </p:nvPr>
        </p:nvSpPr>
        <p:spPr/>
        <p:txBody>
          <a:bodyPr/>
          <a:lstStyle/>
          <a:p>
            <a:endParaRPr lang="en-US"/>
          </a:p>
        </p:txBody>
      </p:sp>
      <p:sp>
        <p:nvSpPr>
          <p:cNvPr id="34" name="Text Placeholder 33">
            <a:extLst>
              <a:ext uri="{FF2B5EF4-FFF2-40B4-BE49-F238E27FC236}">
                <a16:creationId xmlns:a16="http://schemas.microsoft.com/office/drawing/2014/main" id="{79D12D0E-8C5C-29E6-AAF3-750AAA6CA748}"/>
              </a:ext>
            </a:extLst>
          </p:cNvPr>
          <p:cNvSpPr>
            <a:spLocks noGrp="1"/>
          </p:cNvSpPr>
          <p:nvPr>
            <p:ph type="body" sz="quarter" idx="17"/>
          </p:nvPr>
        </p:nvSpPr>
        <p:spPr/>
        <p:txBody>
          <a:bodyPr/>
          <a:lstStyle/>
          <a:p>
            <a:endParaRPr lang="en-US" dirty="0"/>
          </a:p>
        </p:txBody>
      </p:sp>
      <p:sp>
        <p:nvSpPr>
          <p:cNvPr id="35" name="Text Placeholder 8">
            <a:extLst>
              <a:ext uri="{FF2B5EF4-FFF2-40B4-BE49-F238E27FC236}">
                <a16:creationId xmlns:a16="http://schemas.microsoft.com/office/drawing/2014/main" id="{689E71B8-7A73-43E4-DBA8-43E73C367010}"/>
              </a:ext>
            </a:extLst>
          </p:cNvPr>
          <p:cNvSpPr txBox="1">
            <a:spLocks/>
          </p:cNvSpPr>
          <p:nvPr/>
        </p:nvSpPr>
        <p:spPr>
          <a:xfrm>
            <a:off x="1566297" y="4806336"/>
            <a:ext cx="8650441"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solidFill>
                  <a:srgbClr val="271E3D"/>
                </a:solidFill>
              </a:rPr>
              <a:t>Introduction (Click to add heading here) </a:t>
            </a:r>
          </a:p>
        </p:txBody>
      </p:sp>
      <p:sp>
        <p:nvSpPr>
          <p:cNvPr id="36" name="Picture Placeholder 25">
            <a:extLst>
              <a:ext uri="{FF2B5EF4-FFF2-40B4-BE49-F238E27FC236}">
                <a16:creationId xmlns:a16="http://schemas.microsoft.com/office/drawing/2014/main" id="{73A86FFA-9FEF-9676-771C-6C5572157C1E}"/>
              </a:ext>
            </a:extLst>
          </p:cNvPr>
          <p:cNvSpPr txBox="1">
            <a:spLocks/>
          </p:cNvSpPr>
          <p:nvPr/>
        </p:nvSpPr>
        <p:spPr>
          <a:xfrm>
            <a:off x="1572008" y="10477732"/>
            <a:ext cx="8568000" cy="4401072"/>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33" dirty="0"/>
              <a:t>Insert your image here</a:t>
            </a:r>
          </a:p>
        </p:txBody>
      </p:sp>
      <p:sp>
        <p:nvSpPr>
          <p:cNvPr id="37" name="Text Placeholder 35">
            <a:extLst>
              <a:ext uri="{FF2B5EF4-FFF2-40B4-BE49-F238E27FC236}">
                <a16:creationId xmlns:a16="http://schemas.microsoft.com/office/drawing/2014/main" id="{B8D7A8E2-20E4-13AE-B47D-671EB114BF6D}"/>
              </a:ext>
            </a:extLst>
          </p:cNvPr>
          <p:cNvSpPr txBox="1">
            <a:spLocks/>
          </p:cNvSpPr>
          <p:nvPr/>
        </p:nvSpPr>
        <p:spPr>
          <a:xfrm>
            <a:off x="1566121" y="5494515"/>
            <a:ext cx="8650794" cy="4401072"/>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2339" dirty="0">
                <a:solidFill>
                  <a:srgbClr val="000000"/>
                </a:solidFill>
              </a:rPr>
              <a:t>Click to add your copy here. </a:t>
            </a:r>
            <a:r>
              <a:rPr lang="en-GB" sz="2339"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38" name="Text Placeholder 8">
            <a:extLst>
              <a:ext uri="{FF2B5EF4-FFF2-40B4-BE49-F238E27FC236}">
                <a16:creationId xmlns:a16="http://schemas.microsoft.com/office/drawing/2014/main" id="{377C02A1-56D4-8D0A-FB80-9CA04021C851}"/>
              </a:ext>
            </a:extLst>
          </p:cNvPr>
          <p:cNvSpPr txBox="1">
            <a:spLocks/>
          </p:cNvSpPr>
          <p:nvPr/>
        </p:nvSpPr>
        <p:spPr>
          <a:xfrm>
            <a:off x="1292722" y="15902002"/>
            <a:ext cx="9123895"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t>Experiment (Click to add heading here) </a:t>
            </a:r>
          </a:p>
        </p:txBody>
      </p:sp>
      <p:sp>
        <p:nvSpPr>
          <p:cNvPr id="39" name="Text Placeholder 35">
            <a:extLst>
              <a:ext uri="{FF2B5EF4-FFF2-40B4-BE49-F238E27FC236}">
                <a16:creationId xmlns:a16="http://schemas.microsoft.com/office/drawing/2014/main" id="{DBA2BED2-E34B-A221-2AC5-B2D89B17B57E}"/>
              </a:ext>
            </a:extLst>
          </p:cNvPr>
          <p:cNvSpPr txBox="1">
            <a:spLocks/>
          </p:cNvSpPr>
          <p:nvPr/>
        </p:nvSpPr>
        <p:spPr>
          <a:xfrm>
            <a:off x="1292721" y="16590181"/>
            <a:ext cx="9123897" cy="6055772"/>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39" dirty="0"/>
          </a:p>
          <a:p>
            <a:pPr indent="-345690">
              <a:buFont typeface="Arial" panose="020B0604020202020204" pitchFamily="34" charset="0"/>
              <a:buChar char="•"/>
              <a:defRPr/>
            </a:pPr>
            <a:r>
              <a:rPr lang="en-GB" sz="2339" dirty="0"/>
              <a:t>Text text text text text text text text text text text text text text text</a:t>
            </a:r>
          </a:p>
          <a:p>
            <a:pPr indent="-345690">
              <a:buFont typeface="Arial" panose="020B0604020202020204" pitchFamily="34" charset="0"/>
              <a:buChar char="•"/>
              <a:defRPr/>
            </a:pPr>
            <a:r>
              <a:rPr lang="en-GB" sz="2339" dirty="0"/>
              <a:t>Text text text text text text text text text</a:t>
            </a:r>
          </a:p>
          <a:p>
            <a:pPr indent="-345690">
              <a:buFont typeface="Arial" panose="020B0604020202020204" pitchFamily="34" charset="0"/>
              <a:buChar char="•"/>
              <a:defRPr/>
            </a:pPr>
            <a:r>
              <a:rPr lang="en-GB" sz="2339" dirty="0"/>
              <a:t>Text text text text text text text text text text text text</a:t>
            </a:r>
          </a:p>
          <a:p>
            <a:endParaRPr lang="en-GB" sz="2339" dirty="0"/>
          </a:p>
          <a:p>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39" dirty="0"/>
          </a:p>
        </p:txBody>
      </p:sp>
      <p:sp>
        <p:nvSpPr>
          <p:cNvPr id="40" name="Text Placeholder 8">
            <a:extLst>
              <a:ext uri="{FF2B5EF4-FFF2-40B4-BE49-F238E27FC236}">
                <a16:creationId xmlns:a16="http://schemas.microsoft.com/office/drawing/2014/main" id="{65E677AD-F568-5920-9BBB-911D92A949A3}"/>
              </a:ext>
            </a:extLst>
          </p:cNvPr>
          <p:cNvSpPr txBox="1">
            <a:spLocks/>
          </p:cNvSpPr>
          <p:nvPr/>
        </p:nvSpPr>
        <p:spPr>
          <a:xfrm>
            <a:off x="11201915" y="4806336"/>
            <a:ext cx="9415776"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t>Results and Discussion (Click to add heading here) </a:t>
            </a:r>
          </a:p>
        </p:txBody>
      </p:sp>
      <p:sp>
        <p:nvSpPr>
          <p:cNvPr id="41" name="Text Placeholder 35">
            <a:extLst>
              <a:ext uri="{FF2B5EF4-FFF2-40B4-BE49-F238E27FC236}">
                <a16:creationId xmlns:a16="http://schemas.microsoft.com/office/drawing/2014/main" id="{2F7528B8-AA21-260A-CEA1-B98D47602EDE}"/>
              </a:ext>
            </a:extLst>
          </p:cNvPr>
          <p:cNvSpPr txBox="1">
            <a:spLocks/>
          </p:cNvSpPr>
          <p:nvPr/>
        </p:nvSpPr>
        <p:spPr>
          <a:xfrm>
            <a:off x="11201739" y="5494515"/>
            <a:ext cx="9415952" cy="7737500"/>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39" dirty="0"/>
          </a:p>
          <a:p>
            <a:pPr indent="-345690">
              <a:buFont typeface="Arial" panose="020B0604020202020204" pitchFamily="34" charset="0"/>
              <a:buChar char="•"/>
              <a:defRPr/>
            </a:pPr>
            <a:r>
              <a:rPr lang="en-GB" sz="2339" dirty="0"/>
              <a:t>Text text text text text text text text text text text text text text text</a:t>
            </a:r>
          </a:p>
          <a:p>
            <a:pPr indent="-345690">
              <a:buFont typeface="Arial" panose="020B0604020202020204" pitchFamily="34" charset="0"/>
              <a:buChar char="•"/>
              <a:defRPr/>
            </a:pPr>
            <a:r>
              <a:rPr lang="en-GB" sz="2339" dirty="0"/>
              <a:t>Text text text text text text text text text</a:t>
            </a:r>
          </a:p>
          <a:p>
            <a:pPr indent="-345690">
              <a:buFont typeface="Arial" panose="020B0604020202020204" pitchFamily="34" charset="0"/>
              <a:buChar char="•"/>
              <a:defRPr/>
            </a:pPr>
            <a:r>
              <a:rPr lang="en-GB" sz="2339" dirty="0"/>
              <a:t>Text text text text text text text text text text text text</a:t>
            </a:r>
          </a:p>
          <a:p>
            <a:pPr indent="-345690">
              <a:buFont typeface="Arial" panose="020B0604020202020204" pitchFamily="34" charset="0"/>
              <a:buChar char="•"/>
              <a:defRPr/>
            </a:pPr>
            <a:r>
              <a:rPr lang="en-GB" sz="2339" dirty="0"/>
              <a:t>Text text text text text text text text text text</a:t>
            </a:r>
          </a:p>
          <a:p>
            <a:endParaRPr lang="en-GB" sz="2339" dirty="0"/>
          </a:p>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sz="2339" dirty="0"/>
          </a:p>
          <a:p>
            <a:pPr>
              <a:defRPr/>
            </a:pPr>
            <a:r>
              <a:rPr lang="en-GB" sz="2339" dirty="0"/>
              <a:t>Subtitle here</a:t>
            </a:r>
          </a:p>
          <a:p>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42" name="Rectangle 41">
            <a:extLst>
              <a:ext uri="{FF2B5EF4-FFF2-40B4-BE49-F238E27FC236}">
                <a16:creationId xmlns:a16="http://schemas.microsoft.com/office/drawing/2014/main" id="{0303D79A-C170-778F-5662-3D86BD77C2E8}"/>
              </a:ext>
            </a:extLst>
          </p:cNvPr>
          <p:cNvSpPr/>
          <p:nvPr/>
        </p:nvSpPr>
        <p:spPr>
          <a:xfrm>
            <a:off x="1292720" y="23615603"/>
            <a:ext cx="19011405" cy="4466841"/>
          </a:xfrm>
          <a:prstGeom prst="rect">
            <a:avLst/>
          </a:prstGeom>
          <a:solidFill>
            <a:srgbClr val="271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36"/>
          </a:p>
        </p:txBody>
      </p:sp>
      <p:sp>
        <p:nvSpPr>
          <p:cNvPr id="43" name="Text Placeholder 8">
            <a:extLst>
              <a:ext uri="{FF2B5EF4-FFF2-40B4-BE49-F238E27FC236}">
                <a16:creationId xmlns:a16="http://schemas.microsoft.com/office/drawing/2014/main" id="{72AD965A-5A19-9519-2CC0-89577C13A45F}"/>
              </a:ext>
            </a:extLst>
          </p:cNvPr>
          <p:cNvSpPr txBox="1">
            <a:spLocks/>
          </p:cNvSpPr>
          <p:nvPr/>
        </p:nvSpPr>
        <p:spPr>
          <a:xfrm>
            <a:off x="1607554" y="23991236"/>
            <a:ext cx="9415776"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solidFill>
                  <a:schemeClr val="bg1"/>
                </a:solidFill>
              </a:rPr>
              <a:t>Conclusion (Click to add heading here) </a:t>
            </a:r>
          </a:p>
        </p:txBody>
      </p:sp>
      <p:sp>
        <p:nvSpPr>
          <p:cNvPr id="44" name="Text Placeholder 35">
            <a:extLst>
              <a:ext uri="{FF2B5EF4-FFF2-40B4-BE49-F238E27FC236}">
                <a16:creationId xmlns:a16="http://schemas.microsoft.com/office/drawing/2014/main" id="{48BE392C-3964-C58A-E845-60FD6ECC2395}"/>
              </a:ext>
            </a:extLst>
          </p:cNvPr>
          <p:cNvSpPr txBox="1">
            <a:spLocks/>
          </p:cNvSpPr>
          <p:nvPr/>
        </p:nvSpPr>
        <p:spPr>
          <a:xfrm>
            <a:off x="1607377" y="24679416"/>
            <a:ext cx="12484246" cy="3020762"/>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solidFill>
                  <a:schemeClr val="bg1"/>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sz="2339" dirty="0">
                <a:solidFill>
                  <a:schemeClr val="bg1"/>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sz="2339" dirty="0">
              <a:solidFill>
                <a:schemeClr val="bg1"/>
              </a:solidFill>
            </a:endParaRPr>
          </a:p>
        </p:txBody>
      </p:sp>
      <p:sp>
        <p:nvSpPr>
          <p:cNvPr id="45" name="Picture Placeholder 25">
            <a:extLst>
              <a:ext uri="{FF2B5EF4-FFF2-40B4-BE49-F238E27FC236}">
                <a16:creationId xmlns:a16="http://schemas.microsoft.com/office/drawing/2014/main" id="{728ADB7D-D711-FC87-FD35-D069C54D5EDE}"/>
              </a:ext>
            </a:extLst>
          </p:cNvPr>
          <p:cNvSpPr txBox="1">
            <a:spLocks/>
          </p:cNvSpPr>
          <p:nvPr/>
        </p:nvSpPr>
        <p:spPr>
          <a:xfrm>
            <a:off x="14468274" y="23991235"/>
            <a:ext cx="5523697" cy="3708942"/>
          </a:xfrm>
          <a:prstGeom prst="rect">
            <a:avLst/>
          </a:prstGeom>
          <a:solidFill>
            <a:srgbClr val="A4A0AE"/>
          </a:solidFill>
        </p:spPr>
        <p:txBody>
          <a:bodyPr anchor="ctr">
            <a:normAutofit/>
          </a:bodyPr>
          <a:lstStyle>
            <a:lvl1pPr marL="0" indent="0" algn="ctr" defTabSz="1950836" rtl="0" eaLnBrk="1" latinLnBrk="0" hangingPunct="1">
              <a:lnSpc>
                <a:spcPct val="90000"/>
              </a:lnSpc>
              <a:spcBef>
                <a:spcPts val="2134"/>
              </a:spcBef>
              <a:buFont typeface="Arial" panose="020B0604020202020204" pitchFamily="34" charset="0"/>
              <a:buNone/>
              <a:defRPr sz="4800"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3402" dirty="0"/>
              <a:t>Insert your image here</a:t>
            </a:r>
          </a:p>
        </p:txBody>
      </p:sp>
      <p:graphicFrame>
        <p:nvGraphicFramePr>
          <p:cNvPr id="46" name="Chart 45">
            <a:extLst>
              <a:ext uri="{FF2B5EF4-FFF2-40B4-BE49-F238E27FC236}">
                <a16:creationId xmlns:a16="http://schemas.microsoft.com/office/drawing/2014/main" id="{259AC2F4-8248-A065-D62D-F30EECBD80C5}"/>
              </a:ext>
            </a:extLst>
          </p:cNvPr>
          <p:cNvGraphicFramePr/>
          <p:nvPr>
            <p:extLst>
              <p:ext uri="{D42A27DB-BD31-4B8C-83A1-F6EECF244321}">
                <p14:modId xmlns:p14="http://schemas.microsoft.com/office/powerpoint/2010/main" val="196184281"/>
              </p:ext>
            </p:extLst>
          </p:nvPr>
        </p:nvGraphicFramePr>
        <p:xfrm>
          <a:off x="11108751" y="13505303"/>
          <a:ext cx="9366441" cy="4167610"/>
        </p:xfrm>
        <a:graphic>
          <a:graphicData uri="http://schemas.openxmlformats.org/drawingml/2006/chart">
            <c:chart xmlns:c="http://schemas.openxmlformats.org/drawingml/2006/chart" xmlns:r="http://schemas.openxmlformats.org/officeDocument/2006/relationships" r:id="rId2"/>
          </a:graphicData>
        </a:graphic>
      </p:graphicFrame>
      <p:sp>
        <p:nvSpPr>
          <p:cNvPr id="47" name="Text Placeholder 35">
            <a:extLst>
              <a:ext uri="{FF2B5EF4-FFF2-40B4-BE49-F238E27FC236}">
                <a16:creationId xmlns:a16="http://schemas.microsoft.com/office/drawing/2014/main" id="{73997E03-B1C8-6B5C-E1C1-0B0E2C3D7A34}"/>
              </a:ext>
            </a:extLst>
          </p:cNvPr>
          <p:cNvSpPr txBox="1">
            <a:spLocks/>
          </p:cNvSpPr>
          <p:nvPr/>
        </p:nvSpPr>
        <p:spPr>
          <a:xfrm>
            <a:off x="11201739" y="18361093"/>
            <a:ext cx="9415952" cy="1733983"/>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Subtitle here</a:t>
            </a:r>
          </a:p>
          <a:p>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48" name="Group 47">
            <a:extLst>
              <a:ext uri="{FF2B5EF4-FFF2-40B4-BE49-F238E27FC236}">
                <a16:creationId xmlns:a16="http://schemas.microsoft.com/office/drawing/2014/main" id="{10BF53DE-6E96-0939-3612-B9C4FB1583B0}"/>
              </a:ext>
            </a:extLst>
          </p:cNvPr>
          <p:cNvGrpSpPr/>
          <p:nvPr/>
        </p:nvGrpSpPr>
        <p:grpSpPr>
          <a:xfrm>
            <a:off x="11207659" y="21107423"/>
            <a:ext cx="5878399" cy="1052744"/>
            <a:chOff x="15724188" y="28249739"/>
            <a:chExt cx="12416609" cy="2223650"/>
          </a:xfrm>
        </p:grpSpPr>
        <p:pic>
          <p:nvPicPr>
            <p:cNvPr id="49" name="Picture 48">
              <a:extLst>
                <a:ext uri="{FF2B5EF4-FFF2-40B4-BE49-F238E27FC236}">
                  <a16:creationId xmlns:a16="http://schemas.microsoft.com/office/drawing/2014/main" id="{04C856CC-235A-8D16-5692-4F7223338C10}"/>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50" name="Picture 49">
              <a:extLst>
                <a:ext uri="{FF2B5EF4-FFF2-40B4-BE49-F238E27FC236}">
                  <a16:creationId xmlns:a16="http://schemas.microsoft.com/office/drawing/2014/main" id="{019747DC-5629-39BF-9721-55745AA36BAC}"/>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51" name="Picture 50">
              <a:extLst>
                <a:ext uri="{FF2B5EF4-FFF2-40B4-BE49-F238E27FC236}">
                  <a16:creationId xmlns:a16="http://schemas.microsoft.com/office/drawing/2014/main" id="{49B747C5-944C-6BA4-0D7C-A851EC2356B4}"/>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52" name="Picture 51">
              <a:extLst>
                <a:ext uri="{FF2B5EF4-FFF2-40B4-BE49-F238E27FC236}">
                  <a16:creationId xmlns:a16="http://schemas.microsoft.com/office/drawing/2014/main" id="{40836558-CDDE-8981-30BC-63D7F54A913D}"/>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53" name="Picture 52">
              <a:extLst>
                <a:ext uri="{FF2B5EF4-FFF2-40B4-BE49-F238E27FC236}">
                  <a16:creationId xmlns:a16="http://schemas.microsoft.com/office/drawing/2014/main" id="{C056E6A9-D316-BC4E-0891-A14A32890A70}"/>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54" name="Picture 53">
              <a:extLst>
                <a:ext uri="{FF2B5EF4-FFF2-40B4-BE49-F238E27FC236}">
                  <a16:creationId xmlns:a16="http://schemas.microsoft.com/office/drawing/2014/main" id="{6DF052CB-4F48-6C2A-7E9D-CE2C52151099}"/>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55" name="Picture 54">
              <a:extLst>
                <a:ext uri="{FF2B5EF4-FFF2-40B4-BE49-F238E27FC236}">
                  <a16:creationId xmlns:a16="http://schemas.microsoft.com/office/drawing/2014/main" id="{DAA62AFC-2562-A347-5D4A-7A6E190CA88C}"/>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56" name="Picture 55">
              <a:extLst>
                <a:ext uri="{FF2B5EF4-FFF2-40B4-BE49-F238E27FC236}">
                  <a16:creationId xmlns:a16="http://schemas.microsoft.com/office/drawing/2014/main" id="{ECC53578-1273-DBE9-7E6E-3214E7DA063E}"/>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57" name="Picture 56">
              <a:extLst>
                <a:ext uri="{FF2B5EF4-FFF2-40B4-BE49-F238E27FC236}">
                  <a16:creationId xmlns:a16="http://schemas.microsoft.com/office/drawing/2014/main" id="{8E84BD1D-8BE1-0288-8472-2DF2504A4EA4}"/>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58" name="Picture 57">
              <a:extLst>
                <a:ext uri="{FF2B5EF4-FFF2-40B4-BE49-F238E27FC236}">
                  <a16:creationId xmlns:a16="http://schemas.microsoft.com/office/drawing/2014/main" id="{29DD1683-AE80-E2E9-947A-B60114C11C92}"/>
                </a:ext>
              </a:extLst>
            </p:cNvPr>
            <p:cNvPicPr>
              <a:picLocks noChangeAspect="1"/>
            </p:cNvPicPr>
            <p:nvPr/>
          </p:nvPicPr>
          <p:blipFill>
            <a:blip r:embed="rId4"/>
            <a:stretch>
              <a:fillRect/>
            </a:stretch>
          </p:blipFill>
          <p:spPr>
            <a:xfrm>
              <a:off x="27102114" y="28249740"/>
              <a:ext cx="1038683" cy="2219004"/>
            </a:xfrm>
            <a:prstGeom prst="rect">
              <a:avLst/>
            </a:prstGeom>
          </p:spPr>
        </p:pic>
      </p:grpSp>
      <p:graphicFrame>
        <p:nvGraphicFramePr>
          <p:cNvPr id="59" name="Chart 58">
            <a:extLst>
              <a:ext uri="{FF2B5EF4-FFF2-40B4-BE49-F238E27FC236}">
                <a16:creationId xmlns:a16="http://schemas.microsoft.com/office/drawing/2014/main" id="{D9A91E00-4A22-C7D6-0BC4-47C4DDED13EB}"/>
              </a:ext>
            </a:extLst>
          </p:cNvPr>
          <p:cNvGraphicFramePr/>
          <p:nvPr>
            <p:extLst>
              <p:ext uri="{D42A27DB-BD31-4B8C-83A1-F6EECF244321}">
                <p14:modId xmlns:p14="http://schemas.microsoft.com/office/powerpoint/2010/main" val="574915697"/>
              </p:ext>
            </p:extLst>
          </p:nvPr>
        </p:nvGraphicFramePr>
        <p:xfrm>
          <a:off x="17044256" y="19857045"/>
          <a:ext cx="3678526" cy="3553501"/>
        </p:xfrm>
        <a:graphic>
          <a:graphicData uri="http://schemas.openxmlformats.org/drawingml/2006/chart">
            <c:chart xmlns:c="http://schemas.openxmlformats.org/drawingml/2006/chart" xmlns:r="http://schemas.openxmlformats.org/officeDocument/2006/relationships" r:id="rId5"/>
          </a:graphicData>
        </a:graphic>
      </p:graphicFrame>
      <p:cxnSp>
        <p:nvCxnSpPr>
          <p:cNvPr id="61" name="Straight Connector 60">
            <a:extLst>
              <a:ext uri="{FF2B5EF4-FFF2-40B4-BE49-F238E27FC236}">
                <a16:creationId xmlns:a16="http://schemas.microsoft.com/office/drawing/2014/main" id="{E56A7F34-6280-F7D3-51EB-F20BC9D973A9}"/>
              </a:ext>
            </a:extLst>
          </p:cNvPr>
          <p:cNvCxnSpPr>
            <a:cxnSpLocks/>
          </p:cNvCxnSpPr>
          <p:nvPr/>
        </p:nvCxnSpPr>
        <p:spPr>
          <a:xfrm flipH="1">
            <a:off x="10826497" y="4385246"/>
            <a:ext cx="1" cy="18419312"/>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2A48F063-5307-9539-EFF3-35812D572A14}"/>
              </a:ext>
            </a:extLst>
          </p:cNvPr>
          <p:cNvSpPr txBox="1"/>
          <p:nvPr/>
        </p:nvSpPr>
        <p:spPr>
          <a:xfrm>
            <a:off x="-6318792" y="835798"/>
            <a:ext cx="5565844" cy="36976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3677798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1ACDD8-7584-8AE0-125B-CFE9F492102B}"/>
              </a:ext>
            </a:extLst>
          </p:cNvPr>
          <p:cNvSpPr>
            <a:spLocks noGrp="1"/>
          </p:cNvSpPr>
          <p:nvPr>
            <p:ph type="body" sz="quarter" idx="10"/>
          </p:nvPr>
        </p:nvSpPr>
        <p:spPr/>
        <p:txBody>
          <a:bodyPr/>
          <a:lstStyle/>
          <a:p>
            <a:endParaRPr lang="en-US"/>
          </a:p>
        </p:txBody>
      </p:sp>
      <p:sp>
        <p:nvSpPr>
          <p:cNvPr id="3" name="Text Placeholder 2">
            <a:extLst>
              <a:ext uri="{FF2B5EF4-FFF2-40B4-BE49-F238E27FC236}">
                <a16:creationId xmlns:a16="http://schemas.microsoft.com/office/drawing/2014/main" id="{E3D05649-507D-4669-1337-934DC635B612}"/>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11897068-6948-8795-331B-7AF511774DF4}"/>
              </a:ext>
            </a:extLst>
          </p:cNvPr>
          <p:cNvSpPr>
            <a:spLocks noGrp="1"/>
          </p:cNvSpPr>
          <p:nvPr>
            <p:ph type="body" sz="quarter" idx="17"/>
          </p:nvPr>
        </p:nvSpPr>
        <p:spPr/>
        <p:txBody>
          <a:bodyPr/>
          <a:lstStyle/>
          <a:p>
            <a:endParaRPr lang="en-US"/>
          </a:p>
        </p:txBody>
      </p:sp>
      <p:sp>
        <p:nvSpPr>
          <p:cNvPr id="30" name="Rectangle 29">
            <a:extLst>
              <a:ext uri="{FF2B5EF4-FFF2-40B4-BE49-F238E27FC236}">
                <a16:creationId xmlns:a16="http://schemas.microsoft.com/office/drawing/2014/main" id="{05A4C4F2-C2AF-ACBC-98E1-298D528F4AA7}"/>
              </a:ext>
            </a:extLst>
          </p:cNvPr>
          <p:cNvSpPr/>
          <p:nvPr/>
        </p:nvSpPr>
        <p:spPr>
          <a:xfrm>
            <a:off x="1295399" y="4368633"/>
            <a:ext cx="9121219" cy="1084519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36">
              <a:solidFill>
                <a:srgbClr val="271E3D"/>
              </a:solidFill>
            </a:endParaRPr>
          </a:p>
        </p:txBody>
      </p:sp>
      <p:sp>
        <p:nvSpPr>
          <p:cNvPr id="31" name="Text Placeholder 8">
            <a:extLst>
              <a:ext uri="{FF2B5EF4-FFF2-40B4-BE49-F238E27FC236}">
                <a16:creationId xmlns:a16="http://schemas.microsoft.com/office/drawing/2014/main" id="{6744BD6C-BA03-4BB0-590D-7AD08949596E}"/>
              </a:ext>
            </a:extLst>
          </p:cNvPr>
          <p:cNvSpPr txBox="1">
            <a:spLocks/>
          </p:cNvSpPr>
          <p:nvPr/>
        </p:nvSpPr>
        <p:spPr>
          <a:xfrm>
            <a:off x="1566297" y="4806336"/>
            <a:ext cx="8650441"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solidFill>
                  <a:srgbClr val="271E3D"/>
                </a:solidFill>
              </a:rPr>
              <a:t>Introduction (Click to add heading here) </a:t>
            </a:r>
          </a:p>
        </p:txBody>
      </p:sp>
      <p:sp>
        <p:nvSpPr>
          <p:cNvPr id="32" name="Picture Placeholder 25">
            <a:extLst>
              <a:ext uri="{FF2B5EF4-FFF2-40B4-BE49-F238E27FC236}">
                <a16:creationId xmlns:a16="http://schemas.microsoft.com/office/drawing/2014/main" id="{A3C17288-04C9-B5D5-CC0C-E9E47E224115}"/>
              </a:ext>
            </a:extLst>
          </p:cNvPr>
          <p:cNvSpPr txBox="1">
            <a:spLocks/>
          </p:cNvSpPr>
          <p:nvPr/>
        </p:nvSpPr>
        <p:spPr>
          <a:xfrm>
            <a:off x="1572008" y="10477732"/>
            <a:ext cx="8568000" cy="4401072"/>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33" dirty="0"/>
              <a:t>Insert your image here</a:t>
            </a:r>
          </a:p>
        </p:txBody>
      </p:sp>
      <p:sp>
        <p:nvSpPr>
          <p:cNvPr id="33" name="Text Placeholder 35">
            <a:extLst>
              <a:ext uri="{FF2B5EF4-FFF2-40B4-BE49-F238E27FC236}">
                <a16:creationId xmlns:a16="http://schemas.microsoft.com/office/drawing/2014/main" id="{18672469-61A0-FB4F-46DA-E23D8162C49A}"/>
              </a:ext>
            </a:extLst>
          </p:cNvPr>
          <p:cNvSpPr txBox="1">
            <a:spLocks/>
          </p:cNvSpPr>
          <p:nvPr/>
        </p:nvSpPr>
        <p:spPr>
          <a:xfrm>
            <a:off x="1566121" y="5494515"/>
            <a:ext cx="8650794" cy="4401072"/>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2339" dirty="0">
                <a:solidFill>
                  <a:srgbClr val="000000"/>
                </a:solidFill>
              </a:rPr>
              <a:t>Click to add your copy here. </a:t>
            </a:r>
            <a:r>
              <a:rPr lang="en-GB" sz="2339"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34" name="Text Placeholder 8">
            <a:extLst>
              <a:ext uri="{FF2B5EF4-FFF2-40B4-BE49-F238E27FC236}">
                <a16:creationId xmlns:a16="http://schemas.microsoft.com/office/drawing/2014/main" id="{A314FF4D-117A-9838-01F7-9F53D050A21A}"/>
              </a:ext>
            </a:extLst>
          </p:cNvPr>
          <p:cNvSpPr txBox="1">
            <a:spLocks/>
          </p:cNvSpPr>
          <p:nvPr/>
        </p:nvSpPr>
        <p:spPr>
          <a:xfrm>
            <a:off x="1292722" y="15902002"/>
            <a:ext cx="9123895"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t>Experiment (Click to add heading here) </a:t>
            </a:r>
          </a:p>
        </p:txBody>
      </p:sp>
      <p:sp>
        <p:nvSpPr>
          <p:cNvPr id="35" name="Text Placeholder 35">
            <a:extLst>
              <a:ext uri="{FF2B5EF4-FFF2-40B4-BE49-F238E27FC236}">
                <a16:creationId xmlns:a16="http://schemas.microsoft.com/office/drawing/2014/main" id="{96B813FE-4802-9649-EE43-633B98DA3F44}"/>
              </a:ext>
            </a:extLst>
          </p:cNvPr>
          <p:cNvSpPr txBox="1">
            <a:spLocks/>
          </p:cNvSpPr>
          <p:nvPr/>
        </p:nvSpPr>
        <p:spPr>
          <a:xfrm>
            <a:off x="1292721" y="16590181"/>
            <a:ext cx="9123897" cy="6055772"/>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39" dirty="0"/>
          </a:p>
          <a:p>
            <a:pPr indent="-345690">
              <a:buFont typeface="Arial" panose="020B0604020202020204" pitchFamily="34" charset="0"/>
              <a:buChar char="•"/>
              <a:defRPr/>
            </a:pPr>
            <a:r>
              <a:rPr lang="en-GB" sz="2339" dirty="0"/>
              <a:t>Text text text text text text text text text text text text text text text</a:t>
            </a:r>
          </a:p>
          <a:p>
            <a:pPr indent="-345690">
              <a:buFont typeface="Arial" panose="020B0604020202020204" pitchFamily="34" charset="0"/>
              <a:buChar char="•"/>
              <a:defRPr/>
            </a:pPr>
            <a:r>
              <a:rPr lang="en-GB" sz="2339" dirty="0"/>
              <a:t>Text text text text text text text text text</a:t>
            </a:r>
          </a:p>
          <a:p>
            <a:pPr indent="-345690">
              <a:buFont typeface="Arial" panose="020B0604020202020204" pitchFamily="34" charset="0"/>
              <a:buChar char="•"/>
              <a:defRPr/>
            </a:pPr>
            <a:r>
              <a:rPr lang="en-GB" sz="2339" dirty="0"/>
              <a:t>Text text text text text text text text text text text text</a:t>
            </a:r>
          </a:p>
          <a:p>
            <a:endParaRPr lang="en-GB" sz="2339" dirty="0"/>
          </a:p>
          <a:p>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39" dirty="0"/>
          </a:p>
        </p:txBody>
      </p:sp>
      <p:sp>
        <p:nvSpPr>
          <p:cNvPr id="36" name="Text Placeholder 8">
            <a:extLst>
              <a:ext uri="{FF2B5EF4-FFF2-40B4-BE49-F238E27FC236}">
                <a16:creationId xmlns:a16="http://schemas.microsoft.com/office/drawing/2014/main" id="{1A5C0191-A1FB-9B16-FB2F-3A00843C65EF}"/>
              </a:ext>
            </a:extLst>
          </p:cNvPr>
          <p:cNvSpPr txBox="1">
            <a:spLocks/>
          </p:cNvSpPr>
          <p:nvPr/>
        </p:nvSpPr>
        <p:spPr>
          <a:xfrm>
            <a:off x="11201915" y="4806336"/>
            <a:ext cx="9415776"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t>Results and Discussion (Click to add heading here) </a:t>
            </a:r>
          </a:p>
        </p:txBody>
      </p:sp>
      <p:sp>
        <p:nvSpPr>
          <p:cNvPr id="37" name="Text Placeholder 35">
            <a:extLst>
              <a:ext uri="{FF2B5EF4-FFF2-40B4-BE49-F238E27FC236}">
                <a16:creationId xmlns:a16="http://schemas.microsoft.com/office/drawing/2014/main" id="{465E4A23-9E4F-4401-BC30-FDA686A2C64F}"/>
              </a:ext>
            </a:extLst>
          </p:cNvPr>
          <p:cNvSpPr txBox="1">
            <a:spLocks/>
          </p:cNvSpPr>
          <p:nvPr/>
        </p:nvSpPr>
        <p:spPr>
          <a:xfrm>
            <a:off x="11201739" y="5494515"/>
            <a:ext cx="9415952" cy="7737500"/>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39" dirty="0"/>
          </a:p>
          <a:p>
            <a:pPr indent="-345690">
              <a:buFont typeface="Arial" panose="020B0604020202020204" pitchFamily="34" charset="0"/>
              <a:buChar char="•"/>
              <a:defRPr/>
            </a:pPr>
            <a:r>
              <a:rPr lang="en-GB" sz="2339" dirty="0"/>
              <a:t>Text text text text text text text text text text text text text text text</a:t>
            </a:r>
          </a:p>
          <a:p>
            <a:pPr indent="-345690">
              <a:buFont typeface="Arial" panose="020B0604020202020204" pitchFamily="34" charset="0"/>
              <a:buChar char="•"/>
              <a:defRPr/>
            </a:pPr>
            <a:r>
              <a:rPr lang="en-GB" sz="2339" dirty="0"/>
              <a:t>Text text text text text text text text text</a:t>
            </a:r>
          </a:p>
          <a:p>
            <a:pPr indent="-345690">
              <a:buFont typeface="Arial" panose="020B0604020202020204" pitchFamily="34" charset="0"/>
              <a:buChar char="•"/>
              <a:defRPr/>
            </a:pPr>
            <a:r>
              <a:rPr lang="en-GB" sz="2339" dirty="0"/>
              <a:t>Text text text text text text text text text text text text</a:t>
            </a:r>
          </a:p>
          <a:p>
            <a:pPr indent="-345690">
              <a:buFont typeface="Arial" panose="020B0604020202020204" pitchFamily="34" charset="0"/>
              <a:buChar char="•"/>
              <a:defRPr/>
            </a:pPr>
            <a:r>
              <a:rPr lang="en-GB" sz="2339" dirty="0"/>
              <a:t>Text text text text text text text text text text</a:t>
            </a:r>
          </a:p>
          <a:p>
            <a:endParaRPr lang="en-GB" sz="2339" dirty="0"/>
          </a:p>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sz="2339" dirty="0"/>
          </a:p>
          <a:p>
            <a:pPr>
              <a:defRPr/>
            </a:pPr>
            <a:r>
              <a:rPr lang="en-GB" sz="2339" dirty="0"/>
              <a:t>Subtitle here</a:t>
            </a:r>
          </a:p>
          <a:p>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38" name="Rectangle 37">
            <a:extLst>
              <a:ext uri="{FF2B5EF4-FFF2-40B4-BE49-F238E27FC236}">
                <a16:creationId xmlns:a16="http://schemas.microsoft.com/office/drawing/2014/main" id="{F4F22F08-EC4C-5076-8CAD-FAD8317B50FB}"/>
              </a:ext>
            </a:extLst>
          </p:cNvPr>
          <p:cNvSpPr/>
          <p:nvPr/>
        </p:nvSpPr>
        <p:spPr>
          <a:xfrm>
            <a:off x="1292720" y="23615603"/>
            <a:ext cx="19011405" cy="446684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36"/>
          </a:p>
        </p:txBody>
      </p:sp>
      <p:sp>
        <p:nvSpPr>
          <p:cNvPr id="39" name="Text Placeholder 8">
            <a:extLst>
              <a:ext uri="{FF2B5EF4-FFF2-40B4-BE49-F238E27FC236}">
                <a16:creationId xmlns:a16="http://schemas.microsoft.com/office/drawing/2014/main" id="{71C06307-C388-2EDC-8CD7-6C3272C0B489}"/>
              </a:ext>
            </a:extLst>
          </p:cNvPr>
          <p:cNvSpPr txBox="1">
            <a:spLocks/>
          </p:cNvSpPr>
          <p:nvPr/>
        </p:nvSpPr>
        <p:spPr>
          <a:xfrm>
            <a:off x="1607554" y="23991236"/>
            <a:ext cx="9415776" cy="68824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119" dirty="0"/>
              <a:t>Conclusion (Click to add heading here) </a:t>
            </a:r>
          </a:p>
        </p:txBody>
      </p:sp>
      <p:sp>
        <p:nvSpPr>
          <p:cNvPr id="40" name="Text Placeholder 35">
            <a:extLst>
              <a:ext uri="{FF2B5EF4-FFF2-40B4-BE49-F238E27FC236}">
                <a16:creationId xmlns:a16="http://schemas.microsoft.com/office/drawing/2014/main" id="{8D9EFD11-D8EB-783C-B9D2-BE34A40A354F}"/>
              </a:ext>
            </a:extLst>
          </p:cNvPr>
          <p:cNvSpPr txBox="1">
            <a:spLocks/>
          </p:cNvSpPr>
          <p:nvPr/>
        </p:nvSpPr>
        <p:spPr>
          <a:xfrm>
            <a:off x="1607377" y="24679416"/>
            <a:ext cx="12484246" cy="3020762"/>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sz="2339" dirty="0"/>
          </a:p>
        </p:txBody>
      </p:sp>
      <p:sp>
        <p:nvSpPr>
          <p:cNvPr id="41" name="Picture Placeholder 25">
            <a:extLst>
              <a:ext uri="{FF2B5EF4-FFF2-40B4-BE49-F238E27FC236}">
                <a16:creationId xmlns:a16="http://schemas.microsoft.com/office/drawing/2014/main" id="{A440D01C-9D41-EB4D-738A-2F0B6E5BDDCE}"/>
              </a:ext>
            </a:extLst>
          </p:cNvPr>
          <p:cNvSpPr txBox="1">
            <a:spLocks/>
          </p:cNvSpPr>
          <p:nvPr/>
        </p:nvSpPr>
        <p:spPr>
          <a:xfrm>
            <a:off x="14468274" y="23991235"/>
            <a:ext cx="5523697" cy="3708942"/>
          </a:xfrm>
          <a:prstGeom prst="rect">
            <a:avLst/>
          </a:prstGeom>
          <a:solidFill>
            <a:srgbClr val="A4A0AE"/>
          </a:solidFill>
        </p:spPr>
        <p:txBody>
          <a:bodyPr anchor="ctr">
            <a:normAutofit/>
          </a:bodyPr>
          <a:lstStyle>
            <a:lvl1pPr marL="0" indent="0" algn="ctr" defTabSz="1950836" rtl="0" eaLnBrk="1" latinLnBrk="0" hangingPunct="1">
              <a:lnSpc>
                <a:spcPct val="90000"/>
              </a:lnSpc>
              <a:spcBef>
                <a:spcPts val="2134"/>
              </a:spcBef>
              <a:buFont typeface="Arial" panose="020B0604020202020204" pitchFamily="34" charset="0"/>
              <a:buNone/>
              <a:defRPr sz="4800"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3402" dirty="0"/>
              <a:t>Insert your image here</a:t>
            </a:r>
          </a:p>
        </p:txBody>
      </p:sp>
      <p:graphicFrame>
        <p:nvGraphicFramePr>
          <p:cNvPr id="42" name="Chart 41">
            <a:extLst>
              <a:ext uri="{FF2B5EF4-FFF2-40B4-BE49-F238E27FC236}">
                <a16:creationId xmlns:a16="http://schemas.microsoft.com/office/drawing/2014/main" id="{445EEAD9-3114-0418-0D46-41EA6281BA7F}"/>
              </a:ext>
            </a:extLst>
          </p:cNvPr>
          <p:cNvGraphicFramePr/>
          <p:nvPr>
            <p:extLst>
              <p:ext uri="{D42A27DB-BD31-4B8C-83A1-F6EECF244321}">
                <p14:modId xmlns:p14="http://schemas.microsoft.com/office/powerpoint/2010/main" val="428564703"/>
              </p:ext>
            </p:extLst>
          </p:nvPr>
        </p:nvGraphicFramePr>
        <p:xfrm>
          <a:off x="11108751" y="13505303"/>
          <a:ext cx="9366441" cy="416761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 Placeholder 35">
            <a:extLst>
              <a:ext uri="{FF2B5EF4-FFF2-40B4-BE49-F238E27FC236}">
                <a16:creationId xmlns:a16="http://schemas.microsoft.com/office/drawing/2014/main" id="{99CE02C4-27B8-FA9E-01EF-411FB86EEB7F}"/>
              </a:ext>
            </a:extLst>
          </p:cNvPr>
          <p:cNvSpPr txBox="1">
            <a:spLocks/>
          </p:cNvSpPr>
          <p:nvPr/>
        </p:nvSpPr>
        <p:spPr>
          <a:xfrm>
            <a:off x="11201739" y="18361093"/>
            <a:ext cx="9415952" cy="1733983"/>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39" dirty="0"/>
              <a:t>Subtitle here</a:t>
            </a:r>
          </a:p>
          <a:p>
            <a:r>
              <a:rPr lang="en-GB" sz="2339"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44" name="Group 43">
            <a:extLst>
              <a:ext uri="{FF2B5EF4-FFF2-40B4-BE49-F238E27FC236}">
                <a16:creationId xmlns:a16="http://schemas.microsoft.com/office/drawing/2014/main" id="{20430B3A-CF77-B1AF-5A34-41735BBF7105}"/>
              </a:ext>
            </a:extLst>
          </p:cNvPr>
          <p:cNvGrpSpPr/>
          <p:nvPr/>
        </p:nvGrpSpPr>
        <p:grpSpPr>
          <a:xfrm>
            <a:off x="11207659" y="21107423"/>
            <a:ext cx="5878399" cy="1052744"/>
            <a:chOff x="15724188" y="28249739"/>
            <a:chExt cx="12416609" cy="2223650"/>
          </a:xfrm>
        </p:grpSpPr>
        <p:pic>
          <p:nvPicPr>
            <p:cNvPr id="45" name="Picture 44">
              <a:extLst>
                <a:ext uri="{FF2B5EF4-FFF2-40B4-BE49-F238E27FC236}">
                  <a16:creationId xmlns:a16="http://schemas.microsoft.com/office/drawing/2014/main" id="{83C791A1-AF1C-C954-4EE2-DDE63DC20E29}"/>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46" name="Picture 45">
              <a:extLst>
                <a:ext uri="{FF2B5EF4-FFF2-40B4-BE49-F238E27FC236}">
                  <a16:creationId xmlns:a16="http://schemas.microsoft.com/office/drawing/2014/main" id="{FB4D399B-DF4C-1FAE-0344-A3C77A071EB3}"/>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47" name="Picture 46">
              <a:extLst>
                <a:ext uri="{FF2B5EF4-FFF2-40B4-BE49-F238E27FC236}">
                  <a16:creationId xmlns:a16="http://schemas.microsoft.com/office/drawing/2014/main" id="{9F3DE639-47F6-899A-A821-6C506F46560E}"/>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48" name="Picture 47">
              <a:extLst>
                <a:ext uri="{FF2B5EF4-FFF2-40B4-BE49-F238E27FC236}">
                  <a16:creationId xmlns:a16="http://schemas.microsoft.com/office/drawing/2014/main" id="{0CA69A25-ADBD-F6D2-8568-085D583F36C1}"/>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49" name="Picture 48">
              <a:extLst>
                <a:ext uri="{FF2B5EF4-FFF2-40B4-BE49-F238E27FC236}">
                  <a16:creationId xmlns:a16="http://schemas.microsoft.com/office/drawing/2014/main" id="{079D8C0F-F78F-FEDA-6AF1-326641EB4B71}"/>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50" name="Picture 49">
              <a:extLst>
                <a:ext uri="{FF2B5EF4-FFF2-40B4-BE49-F238E27FC236}">
                  <a16:creationId xmlns:a16="http://schemas.microsoft.com/office/drawing/2014/main" id="{FFA90D7C-3C80-B0EC-0324-459EE33E2CED}"/>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51" name="Picture 50">
              <a:extLst>
                <a:ext uri="{FF2B5EF4-FFF2-40B4-BE49-F238E27FC236}">
                  <a16:creationId xmlns:a16="http://schemas.microsoft.com/office/drawing/2014/main" id="{A4BEE007-2E5E-B33B-0378-26AF644F83D4}"/>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52" name="Picture 51">
              <a:extLst>
                <a:ext uri="{FF2B5EF4-FFF2-40B4-BE49-F238E27FC236}">
                  <a16:creationId xmlns:a16="http://schemas.microsoft.com/office/drawing/2014/main" id="{CCC5D711-A859-AE56-D85F-6CFAA2849AD3}"/>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53" name="Picture 52">
              <a:extLst>
                <a:ext uri="{FF2B5EF4-FFF2-40B4-BE49-F238E27FC236}">
                  <a16:creationId xmlns:a16="http://schemas.microsoft.com/office/drawing/2014/main" id="{BC7D5CED-79DC-8FC4-012B-168106C22FAD}"/>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54" name="Picture 53">
              <a:extLst>
                <a:ext uri="{FF2B5EF4-FFF2-40B4-BE49-F238E27FC236}">
                  <a16:creationId xmlns:a16="http://schemas.microsoft.com/office/drawing/2014/main" id="{349DF92E-AD10-74F1-599A-EB0F210CF108}"/>
                </a:ext>
              </a:extLst>
            </p:cNvPr>
            <p:cNvPicPr>
              <a:picLocks noChangeAspect="1"/>
            </p:cNvPicPr>
            <p:nvPr/>
          </p:nvPicPr>
          <p:blipFill>
            <a:blip r:embed="rId4"/>
            <a:stretch>
              <a:fillRect/>
            </a:stretch>
          </p:blipFill>
          <p:spPr>
            <a:xfrm>
              <a:off x="27102114" y="28249740"/>
              <a:ext cx="1038683" cy="2219004"/>
            </a:xfrm>
            <a:prstGeom prst="rect">
              <a:avLst/>
            </a:prstGeom>
          </p:spPr>
        </p:pic>
      </p:grpSp>
      <p:graphicFrame>
        <p:nvGraphicFramePr>
          <p:cNvPr id="55" name="Chart 54">
            <a:extLst>
              <a:ext uri="{FF2B5EF4-FFF2-40B4-BE49-F238E27FC236}">
                <a16:creationId xmlns:a16="http://schemas.microsoft.com/office/drawing/2014/main" id="{4D77F6C9-0E1D-277D-4009-F14F9A768C88}"/>
              </a:ext>
            </a:extLst>
          </p:cNvPr>
          <p:cNvGraphicFramePr/>
          <p:nvPr>
            <p:extLst>
              <p:ext uri="{D42A27DB-BD31-4B8C-83A1-F6EECF244321}">
                <p14:modId xmlns:p14="http://schemas.microsoft.com/office/powerpoint/2010/main" val="370229452"/>
              </p:ext>
            </p:extLst>
          </p:nvPr>
        </p:nvGraphicFramePr>
        <p:xfrm>
          <a:off x="17044256" y="19857045"/>
          <a:ext cx="3678526" cy="3553501"/>
        </p:xfrm>
        <a:graphic>
          <a:graphicData uri="http://schemas.openxmlformats.org/drawingml/2006/chart">
            <c:chart xmlns:c="http://schemas.openxmlformats.org/drawingml/2006/chart" xmlns:r="http://schemas.openxmlformats.org/officeDocument/2006/relationships" r:id="rId5"/>
          </a:graphicData>
        </a:graphic>
      </p:graphicFrame>
      <p:cxnSp>
        <p:nvCxnSpPr>
          <p:cNvPr id="56" name="Straight Connector 55">
            <a:extLst>
              <a:ext uri="{FF2B5EF4-FFF2-40B4-BE49-F238E27FC236}">
                <a16:creationId xmlns:a16="http://schemas.microsoft.com/office/drawing/2014/main" id="{F02C014E-9292-4FF5-AF79-DA79BA5B84EF}"/>
              </a:ext>
            </a:extLst>
          </p:cNvPr>
          <p:cNvCxnSpPr>
            <a:cxnSpLocks/>
          </p:cNvCxnSpPr>
          <p:nvPr/>
        </p:nvCxnSpPr>
        <p:spPr>
          <a:xfrm flipH="1">
            <a:off x="10826497" y="4385246"/>
            <a:ext cx="1" cy="18419312"/>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6BE9A2F-2158-81BE-90EB-7CAE67E29283}"/>
              </a:ext>
            </a:extLst>
          </p:cNvPr>
          <p:cNvSpPr txBox="1"/>
          <p:nvPr/>
        </p:nvSpPr>
        <p:spPr>
          <a:xfrm>
            <a:off x="-6318792" y="835798"/>
            <a:ext cx="5565844" cy="36976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3158131319"/>
      </p:ext>
    </p:extLst>
  </p:cSld>
  <p:clrMapOvr>
    <a:masterClrMapping/>
  </p:clrMapOvr>
</p:sld>
</file>

<file path=ppt/theme/theme1.xml><?xml version="1.0" encoding="utf-8"?>
<a:theme xmlns:a="http://schemas.openxmlformats.org/drawingml/2006/main" name="keeletheme-widescreen">
  <a:themeElements>
    <a:clrScheme name="Keele Colours">
      <a:dk1>
        <a:srgbClr val="282541"/>
      </a:dk1>
      <a:lt1>
        <a:srgbClr val="FEFFFE"/>
      </a:lt1>
      <a:dk2>
        <a:srgbClr val="282541"/>
      </a:dk2>
      <a:lt2>
        <a:srgbClr val="FEFFFE"/>
      </a:lt2>
      <a:accent1>
        <a:srgbClr val="342A4E"/>
      </a:accent1>
      <a:accent2>
        <a:srgbClr val="5D566D"/>
      </a:accent2>
      <a:accent3>
        <a:srgbClr val="938E9E"/>
      </a:accent3>
      <a:accent4>
        <a:srgbClr val="EDCE28"/>
      </a:accent4>
      <a:accent5>
        <a:srgbClr val="DC3719"/>
      </a:accent5>
      <a:accent6>
        <a:srgbClr val="47AE65"/>
      </a:accent6>
      <a:hlink>
        <a:srgbClr val="665D78"/>
      </a:hlink>
      <a:folHlink>
        <a:srgbClr val="655E77"/>
      </a:folHlink>
    </a:clrScheme>
    <a:fontScheme name="Keele Fonts">
      <a:majorFont>
        <a:latin typeface="Palatino Linotype"/>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eeletheme-widescreen" id="{ED877600-EBE8-0F47-B29E-7D88887687C3}" vid="{9AA46253-BB01-0A46-B354-D8C3ABC1EE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d29aa29-5ec4-41d6-a8f0-1c0d3d335484" xsi:nil="true"/>
    <lcf76f155ced4ddcb4097134ff3c332f xmlns="8c782783-32b0-4dcc-b311-37def6eee61e">
      <Terms xmlns="http://schemas.microsoft.com/office/infopath/2007/PartnerControls"/>
    </lcf76f155ced4ddcb4097134ff3c332f>
    <SharedWithUsers xmlns="dd29aa29-5ec4-41d6-a8f0-1c0d3d335484">
      <UserInfo>
        <DisplayName>Sarah A Lawton</DisplayName>
        <AccountId>929</AccountId>
        <AccountType/>
      </UserInfo>
      <UserInfo>
        <DisplayName>Mrithula Shivakumar</DisplayName>
        <AccountId>1994</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D6CC189C220F54692A13C843A73629E" ma:contentTypeVersion="12" ma:contentTypeDescription="Create a new document." ma:contentTypeScope="" ma:versionID="4a849f95ab8716dd690176e9a5f38b41">
  <xsd:schema xmlns:xsd="http://www.w3.org/2001/XMLSchema" xmlns:xs="http://www.w3.org/2001/XMLSchema" xmlns:p="http://schemas.microsoft.com/office/2006/metadata/properties" xmlns:ns2="8c782783-32b0-4dcc-b311-37def6eee61e" xmlns:ns3="dd29aa29-5ec4-41d6-a8f0-1c0d3d335484" targetNamespace="http://schemas.microsoft.com/office/2006/metadata/properties" ma:root="true" ma:fieldsID="5ceff4bba0b7f9d2a7a698d670eee54d" ns2:_="" ns3:_="">
    <xsd:import namespace="8c782783-32b0-4dcc-b311-37def6eee61e"/>
    <xsd:import namespace="dd29aa29-5ec4-41d6-a8f0-1c0d3d335484"/>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782783-32b0-4dcc-b311-37def6eee6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8abd5989-7fff-46ea-aeef-f8575643eb4a"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29aa29-5ec4-41d6-a8f0-1c0d3d335484"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c57a1b9-1f9a-4d03-82c0-ac639436a4dc}" ma:internalName="TaxCatchAll" ma:showField="CatchAllData" ma:web="dd29aa29-5ec4-41d6-a8f0-1c0d3d335484">
      <xsd:complexType>
        <xsd:complexContent>
          <xsd:extension base="dms:MultiChoiceLookup">
            <xsd:sequence>
              <xsd:element name="Value" type="dms:Lookup" maxOccurs="unbounded" minOccurs="0" nillable="true"/>
            </xsd:sequence>
          </xsd:extension>
        </xsd:complexContent>
      </xsd:complexType>
    </xsd:element>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7AC7C10-787C-438C-83F9-D4735B3AC646}">
  <ds:schemaRefs>
    <ds:schemaRef ds:uri="http://schemas.microsoft.com/office/2006/metadata/properties"/>
    <ds:schemaRef ds:uri="http://schemas.microsoft.com/office/infopath/2007/PartnerControls"/>
    <ds:schemaRef ds:uri="dd29aa29-5ec4-41d6-a8f0-1c0d3d335484"/>
    <ds:schemaRef ds:uri="8c782783-32b0-4dcc-b311-37def6eee61e"/>
  </ds:schemaRefs>
</ds:datastoreItem>
</file>

<file path=customXml/itemProps2.xml><?xml version="1.0" encoding="utf-8"?>
<ds:datastoreItem xmlns:ds="http://schemas.openxmlformats.org/officeDocument/2006/customXml" ds:itemID="{5403F80B-C9F1-4EA7-BC4D-FC76DDA702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782783-32b0-4dcc-b311-37def6eee61e"/>
    <ds:schemaRef ds:uri="dd29aa29-5ec4-41d6-a8f0-1c0d3d3354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5C44C14-A229-44B2-8FB3-EA92AA79EF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1786</TotalTime>
  <Words>2925</Words>
  <Application>Microsoft Macintosh PowerPoint</Application>
  <PresentationFormat>Custom</PresentationFormat>
  <Paragraphs>93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Palatino Linotype</vt:lpstr>
      <vt:lpstr>keeletheme-widescreen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Cheryl Belford</dc:creator>
  <cp:lastModifiedBy>Martin Lockett</cp:lastModifiedBy>
  <cp:revision>97</cp:revision>
  <dcterms:created xsi:type="dcterms:W3CDTF">2021-03-17T15:09:57Z</dcterms:created>
  <dcterms:modified xsi:type="dcterms:W3CDTF">2022-10-19T13:16:27Z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0x0101002D6CC189C220F54692A13C843A73629E</vt:lpwstr>
  </property>
  <property fmtid="{D5CDD505-2E9C-101B-9397-08002B2CF9AE}" pid="3" name="MediaServiceImageTags">
    <vt:lpwstr/>
  </property>
</Properties>
</file>